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</p:sldIdLst>
  <p:sldSz cx="18288000" cy="10287000"/>
  <p:notesSz cx="6858000" cy="9144000"/>
  <p:embeddedFontLst>
    <p:embeddedFont>
      <p:font typeface="Atma Medium" charset="1" panose="00000000000000000000"/>
      <p:regular r:id="rId26"/>
    </p:embeddedFont>
    <p:embeddedFont>
      <p:font typeface="Chewy" charset="1" panose="02000000000000000000"/>
      <p:regular r:id="rId27"/>
    </p:embeddedFont>
    <p:embeddedFont>
      <p:font typeface="Sniglet" charset="1" panose="04070505030100020000"/>
      <p:regular r:id="rId28"/>
    </p:embeddedFont>
    <p:embeddedFont>
      <p:font typeface="KG Primary Penmanship" charset="1" panose="02000506000000020003"/>
      <p:regular r:id="rId29"/>
    </p:embeddedFont>
    <p:embeddedFont>
      <p:font typeface="More Sugar" charset="1" panose="00000000000000000000"/>
      <p:regular r:id="rId30"/>
    </p:embeddedFont>
    <p:embeddedFont>
      <p:font typeface="Atma Bold" charset="1" panose="00000000000000000000"/>
      <p:regular r:id="rId31"/>
    </p:embeddedFont>
    <p:embeddedFont>
      <p:font typeface="Atma" charset="1" panose="00000000000000000000"/>
      <p:regular r:id="rId32"/>
    </p:embeddedFont>
    <p:embeddedFont>
      <p:font typeface="Poppins" charset="1" panose="00000500000000000000"/>
      <p:regular r:id="rId33"/>
    </p:embeddedFont>
    <p:embeddedFont>
      <p:font typeface="Poppins Bold" charset="1" panose="00000800000000000000"/>
      <p:regular r:id="rId3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slides/slide13.xml" Type="http://schemas.openxmlformats.org/officeDocument/2006/relationships/slide"/><Relationship Id="rId19" Target="slides/slide14.xml" Type="http://schemas.openxmlformats.org/officeDocument/2006/relationships/slide"/><Relationship Id="rId2" Target="presProps.xml" Type="http://schemas.openxmlformats.org/officeDocument/2006/relationships/presProps"/><Relationship Id="rId20" Target="slides/slide15.xml" Type="http://schemas.openxmlformats.org/officeDocument/2006/relationships/slide"/><Relationship Id="rId21" Target="slides/slide16.xml" Type="http://schemas.openxmlformats.org/officeDocument/2006/relationships/slide"/><Relationship Id="rId22" Target="slides/slide17.xml" Type="http://schemas.openxmlformats.org/officeDocument/2006/relationships/slide"/><Relationship Id="rId23" Target="slides/slide18.xml" Type="http://schemas.openxmlformats.org/officeDocument/2006/relationships/slide"/><Relationship Id="rId24" Target="slides/slide19.xml" Type="http://schemas.openxmlformats.org/officeDocument/2006/relationships/slide"/><Relationship Id="rId25" Target="slides/slide20.xml" Type="http://schemas.openxmlformats.org/officeDocument/2006/relationships/slide"/><Relationship Id="rId26" Target="fonts/font26.fntdata" Type="http://schemas.openxmlformats.org/officeDocument/2006/relationships/font"/><Relationship Id="rId27" Target="fonts/font27.fntdata" Type="http://schemas.openxmlformats.org/officeDocument/2006/relationships/font"/><Relationship Id="rId28" Target="fonts/font28.fntdata" Type="http://schemas.openxmlformats.org/officeDocument/2006/relationships/font"/><Relationship Id="rId29" Target="fonts/font29.fntdata" Type="http://schemas.openxmlformats.org/officeDocument/2006/relationships/font"/><Relationship Id="rId3" Target="viewProps.xml" Type="http://schemas.openxmlformats.org/officeDocument/2006/relationships/viewProps"/><Relationship Id="rId30" Target="fonts/font30.fntdata" Type="http://schemas.openxmlformats.org/officeDocument/2006/relationships/font"/><Relationship Id="rId31" Target="fonts/font31.fntdata" Type="http://schemas.openxmlformats.org/officeDocument/2006/relationships/font"/><Relationship Id="rId32" Target="fonts/font32.fntdata" Type="http://schemas.openxmlformats.org/officeDocument/2006/relationships/font"/><Relationship Id="rId33" Target="fonts/font33.fntdata" Type="http://schemas.openxmlformats.org/officeDocument/2006/relationships/font"/><Relationship Id="rId34" Target="fonts/font34.fntdata" Type="http://schemas.openxmlformats.org/officeDocument/2006/relationships/font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11" Target="../media/image10.svg" Type="http://schemas.openxmlformats.org/officeDocument/2006/relationships/image"/><Relationship Id="rId12" Target="../media/image11.png" Type="http://schemas.openxmlformats.org/officeDocument/2006/relationships/image"/><Relationship Id="rId13" Target="../media/image12.svg" Type="http://schemas.openxmlformats.org/officeDocument/2006/relationships/image"/><Relationship Id="rId14" Target="../media/image13.png" Type="http://schemas.openxmlformats.org/officeDocument/2006/relationships/image"/><Relationship Id="rId15" Target="../media/image14.sv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3.png" Type="http://schemas.openxmlformats.org/officeDocument/2006/relationships/image"/><Relationship Id="rId3" Target="../media/image14.sv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8.png" Type="http://schemas.openxmlformats.org/officeDocument/2006/relationships/image"/><Relationship Id="rId3" Target="../media/image39.sv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0.png" Type="http://schemas.openxmlformats.org/officeDocument/2006/relationships/image"/><Relationship Id="rId3" Target="../media/image41.sv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2.png" Type="http://schemas.openxmlformats.org/officeDocument/2006/relationships/image"/><Relationship Id="rId3" Target="../media/image43.sv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4.png" Type="http://schemas.openxmlformats.org/officeDocument/2006/relationships/image"/><Relationship Id="rId3" Target="../media/image45.sv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54.svg" Type="http://schemas.openxmlformats.org/officeDocument/2006/relationships/image"/><Relationship Id="rId11" Target="../media/image55.png" Type="http://schemas.openxmlformats.org/officeDocument/2006/relationships/image"/><Relationship Id="rId12" Target="../media/image56.svg" Type="http://schemas.openxmlformats.org/officeDocument/2006/relationships/image"/><Relationship Id="rId13" Target="../media/image57.png" Type="http://schemas.openxmlformats.org/officeDocument/2006/relationships/image"/><Relationship Id="rId14" Target="../media/image58.png" Type="http://schemas.openxmlformats.org/officeDocument/2006/relationships/image"/><Relationship Id="rId2" Target="../media/image46.png" Type="http://schemas.openxmlformats.org/officeDocument/2006/relationships/image"/><Relationship Id="rId3" Target="../media/image47.svg" Type="http://schemas.openxmlformats.org/officeDocument/2006/relationships/image"/><Relationship Id="rId4" Target="../media/image48.jpeg" Type="http://schemas.openxmlformats.org/officeDocument/2006/relationships/image"/><Relationship Id="rId5" Target="../media/image49.png" Type="http://schemas.openxmlformats.org/officeDocument/2006/relationships/image"/><Relationship Id="rId6" Target="../media/image50.svg" Type="http://schemas.openxmlformats.org/officeDocument/2006/relationships/image"/><Relationship Id="rId7" Target="../media/image51.png" Type="http://schemas.openxmlformats.org/officeDocument/2006/relationships/image"/><Relationship Id="rId8" Target="../media/image52.svg" Type="http://schemas.openxmlformats.org/officeDocument/2006/relationships/image"/><Relationship Id="rId9" Target="../media/image53.pn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62.svg" Type="http://schemas.openxmlformats.org/officeDocument/2006/relationships/image"/><Relationship Id="rId11" Target="../media/image63.png" Type="http://schemas.openxmlformats.org/officeDocument/2006/relationships/image"/><Relationship Id="rId12" Target="../media/image64.svg" Type="http://schemas.openxmlformats.org/officeDocument/2006/relationships/image"/><Relationship Id="rId13" Target="../media/image65.png" Type="http://schemas.openxmlformats.org/officeDocument/2006/relationships/image"/><Relationship Id="rId14" Target="../media/image66.svg" Type="http://schemas.openxmlformats.org/officeDocument/2006/relationships/image"/><Relationship Id="rId15" Target="../media/image57.png" Type="http://schemas.openxmlformats.org/officeDocument/2006/relationships/image"/><Relationship Id="rId16" Target="../media/image58.png" Type="http://schemas.openxmlformats.org/officeDocument/2006/relationships/image"/><Relationship Id="rId2" Target="../media/image48.jpeg" Type="http://schemas.openxmlformats.org/officeDocument/2006/relationships/image"/><Relationship Id="rId3" Target="../media/image46.png" Type="http://schemas.openxmlformats.org/officeDocument/2006/relationships/image"/><Relationship Id="rId4" Target="../media/image47.svg" Type="http://schemas.openxmlformats.org/officeDocument/2006/relationships/image"/><Relationship Id="rId5" Target="../media/image49.png" Type="http://schemas.openxmlformats.org/officeDocument/2006/relationships/image"/><Relationship Id="rId6" Target="../media/image50.svg" Type="http://schemas.openxmlformats.org/officeDocument/2006/relationships/image"/><Relationship Id="rId7" Target="../media/image59.png" Type="http://schemas.openxmlformats.org/officeDocument/2006/relationships/image"/><Relationship Id="rId8" Target="../media/image60.svg" Type="http://schemas.openxmlformats.org/officeDocument/2006/relationships/image"/><Relationship Id="rId9" Target="../media/image61.pn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75.png" Type="http://schemas.openxmlformats.org/officeDocument/2006/relationships/image"/><Relationship Id="rId11" Target="../media/image76.svg" Type="http://schemas.openxmlformats.org/officeDocument/2006/relationships/image"/><Relationship Id="rId12" Target="../media/image77.png" Type="http://schemas.openxmlformats.org/officeDocument/2006/relationships/image"/><Relationship Id="rId13" Target="../media/image78.svg" Type="http://schemas.openxmlformats.org/officeDocument/2006/relationships/image"/><Relationship Id="rId14" Target="../media/image79.png" Type="http://schemas.openxmlformats.org/officeDocument/2006/relationships/image"/><Relationship Id="rId15" Target="../media/image80.png" Type="http://schemas.openxmlformats.org/officeDocument/2006/relationships/image"/><Relationship Id="rId16" Target="../media/image81.svg" Type="http://schemas.openxmlformats.org/officeDocument/2006/relationships/image"/><Relationship Id="rId2" Target="../media/image67.jpeg" Type="http://schemas.openxmlformats.org/officeDocument/2006/relationships/image"/><Relationship Id="rId3" Target="../media/image68.png" Type="http://schemas.openxmlformats.org/officeDocument/2006/relationships/image"/><Relationship Id="rId4" Target="../media/image69.svg" Type="http://schemas.openxmlformats.org/officeDocument/2006/relationships/image"/><Relationship Id="rId5" Target="../media/image70.png" Type="http://schemas.openxmlformats.org/officeDocument/2006/relationships/image"/><Relationship Id="rId6" Target="../media/image71.svg" Type="http://schemas.openxmlformats.org/officeDocument/2006/relationships/image"/><Relationship Id="rId7" Target="../media/image72.png" Type="http://schemas.openxmlformats.org/officeDocument/2006/relationships/image"/><Relationship Id="rId8" Target="../media/image73.svg" Type="http://schemas.openxmlformats.org/officeDocument/2006/relationships/image"/><Relationship Id="rId9" Target="../media/image74.png" Type="http://schemas.openxmlformats.org/officeDocument/2006/relationships/image"/></Relationships>
</file>

<file path=ppt/slides/_rels/slide1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0.png" Type="http://schemas.openxmlformats.org/officeDocument/2006/relationships/image"/><Relationship Id="rId11" Target="../media/image91.svg" Type="http://schemas.openxmlformats.org/officeDocument/2006/relationships/image"/><Relationship Id="rId2" Target="../media/image82.png" Type="http://schemas.openxmlformats.org/officeDocument/2006/relationships/image"/><Relationship Id="rId3" Target="../media/image83.svg" Type="http://schemas.openxmlformats.org/officeDocument/2006/relationships/image"/><Relationship Id="rId4" Target="../media/image84.png" Type="http://schemas.openxmlformats.org/officeDocument/2006/relationships/image"/><Relationship Id="rId5" Target="../media/image85.svg" Type="http://schemas.openxmlformats.org/officeDocument/2006/relationships/image"/><Relationship Id="rId6" Target="../media/image86.png" Type="http://schemas.openxmlformats.org/officeDocument/2006/relationships/image"/><Relationship Id="rId7" Target="../media/image87.svg" Type="http://schemas.openxmlformats.org/officeDocument/2006/relationships/image"/><Relationship Id="rId8" Target="../media/image88.png" Type="http://schemas.openxmlformats.org/officeDocument/2006/relationships/image"/><Relationship Id="rId9" Target="../media/image89.svg" Type="http://schemas.openxmlformats.org/officeDocument/2006/relationships/image"/></Relationships>
</file>

<file path=ppt/slides/_rels/slide1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92.png" Type="http://schemas.openxmlformats.org/officeDocument/2006/relationships/image"/><Relationship Id="rId3" Target="../media/image93.svg" Type="http://schemas.openxmlformats.org/officeDocument/2006/relationships/image"/><Relationship Id="rId4" Target="../media/image94.png" Type="http://schemas.openxmlformats.org/officeDocument/2006/relationships/image"/><Relationship Id="rId5" Target="../media/image95.svg" Type="http://schemas.openxmlformats.org/officeDocument/2006/relationships/image"/><Relationship Id="rId6" Target="../media/image96.png" Type="http://schemas.openxmlformats.org/officeDocument/2006/relationships/image"/><Relationship Id="rId7" Target="../media/image97.svg" Type="http://schemas.openxmlformats.org/officeDocument/2006/relationships/image"/><Relationship Id="rId8" Target="../media/image15.jpeg" Type="http://schemas.openxmlformats.org/officeDocument/2006/relationships/image"/><Relationship Id="rId9" Target="https://www.youtube.com/watch?v=l4WNrvVjiTw" TargetMode="External" Type="http://schemas.openxmlformats.org/officeDocument/2006/relationships/video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5.jpeg" Type="http://schemas.openxmlformats.org/officeDocument/2006/relationships/image"/><Relationship Id="rId3" Target="https://www.youtube.com/watch?v=W9rX6ApYqjo" TargetMode="External" Type="http://schemas.openxmlformats.org/officeDocument/2006/relationships/video"/></Relationships>
</file>

<file path=ppt/slides/_rels/slide2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02.png" Type="http://schemas.openxmlformats.org/officeDocument/2006/relationships/image"/><Relationship Id="rId11" Target="../media/image103.svg" Type="http://schemas.openxmlformats.org/officeDocument/2006/relationships/image"/><Relationship Id="rId12" Target="../media/image104.png" Type="http://schemas.openxmlformats.org/officeDocument/2006/relationships/image"/><Relationship Id="rId13" Target="../media/image105.svg" Type="http://schemas.openxmlformats.org/officeDocument/2006/relationships/image"/><Relationship Id="rId14" Target="../media/image106.png" Type="http://schemas.openxmlformats.org/officeDocument/2006/relationships/image"/><Relationship Id="rId15" Target="../media/image107.svg" Type="http://schemas.openxmlformats.org/officeDocument/2006/relationships/image"/><Relationship Id="rId16" Target="../media/image108.png" Type="http://schemas.openxmlformats.org/officeDocument/2006/relationships/image"/><Relationship Id="rId17" Target="../media/image109.svg" Type="http://schemas.openxmlformats.org/officeDocument/2006/relationships/image"/><Relationship Id="rId2" Target="../media/image82.png" Type="http://schemas.openxmlformats.org/officeDocument/2006/relationships/image"/><Relationship Id="rId3" Target="../media/image83.svg" Type="http://schemas.openxmlformats.org/officeDocument/2006/relationships/image"/><Relationship Id="rId4" Target="../media/image86.png" Type="http://schemas.openxmlformats.org/officeDocument/2006/relationships/image"/><Relationship Id="rId5" Target="../media/image87.svg" Type="http://schemas.openxmlformats.org/officeDocument/2006/relationships/image"/><Relationship Id="rId6" Target="../media/image98.png" Type="http://schemas.openxmlformats.org/officeDocument/2006/relationships/image"/><Relationship Id="rId7" Target="../media/image99.svg" Type="http://schemas.openxmlformats.org/officeDocument/2006/relationships/image"/><Relationship Id="rId8" Target="../media/image100.png" Type="http://schemas.openxmlformats.org/officeDocument/2006/relationships/image"/><Relationship Id="rId9" Target="../media/image101.sv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4.png" Type="http://schemas.openxmlformats.org/officeDocument/2006/relationships/image"/><Relationship Id="rId11" Target="../media/image25.svg" Type="http://schemas.openxmlformats.org/officeDocument/2006/relationships/image"/><Relationship Id="rId12" Target="../media/image26.png" Type="http://schemas.openxmlformats.org/officeDocument/2006/relationships/image"/><Relationship Id="rId13" Target="../media/image27.svg" Type="http://schemas.openxmlformats.org/officeDocument/2006/relationships/image"/><Relationship Id="rId2" Target="../media/image16.png" Type="http://schemas.openxmlformats.org/officeDocument/2006/relationships/image"/><Relationship Id="rId3" Target="../media/image17.png" Type="http://schemas.openxmlformats.org/officeDocument/2006/relationships/image"/><Relationship Id="rId4" Target="../media/image18.png" Type="http://schemas.openxmlformats.org/officeDocument/2006/relationships/image"/><Relationship Id="rId5" Target="../media/image19.svg" Type="http://schemas.openxmlformats.org/officeDocument/2006/relationships/image"/><Relationship Id="rId6" Target="../media/image20.png" Type="http://schemas.openxmlformats.org/officeDocument/2006/relationships/image"/><Relationship Id="rId7" Target="../media/image21.svg" Type="http://schemas.openxmlformats.org/officeDocument/2006/relationships/image"/><Relationship Id="rId8" Target="../media/image22.png" Type="http://schemas.openxmlformats.org/officeDocument/2006/relationships/image"/><Relationship Id="rId9" Target="../media/image23.sv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36.png" Type="http://schemas.openxmlformats.org/officeDocument/2006/relationships/image"/><Relationship Id="rId11" Target="../media/image37.svg" Type="http://schemas.openxmlformats.org/officeDocument/2006/relationships/image"/><Relationship Id="rId2" Target="../media/image28.jpeg" Type="http://schemas.openxmlformats.org/officeDocument/2006/relationships/image"/><Relationship Id="rId3" Target="../media/image29.png" Type="http://schemas.openxmlformats.org/officeDocument/2006/relationships/image"/><Relationship Id="rId4" Target="../media/image30.svg" Type="http://schemas.openxmlformats.org/officeDocument/2006/relationships/image"/><Relationship Id="rId5" Target="../media/image31.png" Type="http://schemas.openxmlformats.org/officeDocument/2006/relationships/image"/><Relationship Id="rId6" Target="../media/image32.png" Type="http://schemas.openxmlformats.org/officeDocument/2006/relationships/image"/><Relationship Id="rId7" Target="../media/image33.svg" Type="http://schemas.openxmlformats.org/officeDocument/2006/relationships/image"/><Relationship Id="rId8" Target="../media/image34.png" Type="http://schemas.openxmlformats.org/officeDocument/2006/relationships/image"/><Relationship Id="rId9" Target="../media/image35.sv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4.sv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png" Type="http://schemas.openxmlformats.org/officeDocument/2006/relationships/image"/><Relationship Id="rId3" Target="../media/image6.sv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png" Type="http://schemas.openxmlformats.org/officeDocument/2006/relationships/image"/><Relationship Id="rId3" Target="../media/image8.sv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9.png" Type="http://schemas.openxmlformats.org/officeDocument/2006/relationships/image"/><Relationship Id="rId3" Target="../media/image10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28700" y="1028700"/>
            <a:ext cx="16230600" cy="8229600"/>
            <a:chOff x="0" y="0"/>
            <a:chExt cx="4274726" cy="2167467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274726" cy="2167467"/>
            </a:xfrm>
            <a:custGeom>
              <a:avLst/>
              <a:gdLst/>
              <a:ahLst/>
              <a:cxnLst/>
              <a:rect r="r" b="b" t="t" l="l"/>
              <a:pathLst>
                <a:path h="2167467" w="4274726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2143140"/>
                  </a:lnTo>
                  <a:cubicBezTo>
                    <a:pt x="4274726" y="2156575"/>
                    <a:pt x="4263834" y="2167467"/>
                    <a:pt x="4250399" y="2167467"/>
                  </a:cubicBezTo>
                  <a:lnTo>
                    <a:pt x="24327" y="2167467"/>
                  </a:lnTo>
                  <a:cubicBezTo>
                    <a:pt x="10891" y="2167467"/>
                    <a:pt x="0" y="2156575"/>
                    <a:pt x="0" y="2143140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EADFDC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4274726" cy="220556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5" id="5"/>
          <p:cNvSpPr txBox="true"/>
          <p:nvPr/>
        </p:nvSpPr>
        <p:spPr>
          <a:xfrm rot="0">
            <a:off x="1028700" y="2022337"/>
            <a:ext cx="16230600" cy="248838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0343"/>
              </a:lnSpc>
            </a:pPr>
            <a:r>
              <a:rPr lang="en-US" b="true" sz="14531">
                <a:solidFill>
                  <a:srgbClr val="2B3244"/>
                </a:solidFill>
                <a:latin typeface="Atma Medium"/>
                <a:ea typeface="Atma Medium"/>
                <a:cs typeface="Atma Medium"/>
                <a:sym typeface="Atma Medium"/>
              </a:rPr>
              <a:t>Feelings &amp; Emotions</a:t>
            </a:r>
          </a:p>
        </p:txBody>
      </p:sp>
      <p:sp>
        <p:nvSpPr>
          <p:cNvPr name="Freeform 6" id="6"/>
          <p:cNvSpPr/>
          <p:nvPr/>
        </p:nvSpPr>
        <p:spPr>
          <a:xfrm flipH="false" flipV="false" rot="0">
            <a:off x="1883443" y="4666074"/>
            <a:ext cx="2723167" cy="4301228"/>
          </a:xfrm>
          <a:custGeom>
            <a:avLst/>
            <a:gdLst/>
            <a:ahLst/>
            <a:cxnLst/>
            <a:rect r="r" b="b" t="t" l="l"/>
            <a:pathLst>
              <a:path h="4301228" w="2723167">
                <a:moveTo>
                  <a:pt x="0" y="0"/>
                </a:moveTo>
                <a:lnTo>
                  <a:pt x="2723167" y="0"/>
                </a:lnTo>
                <a:lnTo>
                  <a:pt x="2723167" y="4301228"/>
                </a:lnTo>
                <a:lnTo>
                  <a:pt x="0" y="430122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-172" b="-14365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3825969" y="4666074"/>
            <a:ext cx="2302650" cy="4301228"/>
          </a:xfrm>
          <a:custGeom>
            <a:avLst/>
            <a:gdLst/>
            <a:ahLst/>
            <a:cxnLst/>
            <a:rect r="r" b="b" t="t" l="l"/>
            <a:pathLst>
              <a:path h="4301228" w="2302650">
                <a:moveTo>
                  <a:pt x="0" y="0"/>
                </a:moveTo>
                <a:lnTo>
                  <a:pt x="2302650" y="0"/>
                </a:lnTo>
                <a:lnTo>
                  <a:pt x="2302650" y="4301228"/>
                </a:lnTo>
                <a:lnTo>
                  <a:pt x="0" y="430122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-12812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5798546" y="4666074"/>
            <a:ext cx="2388459" cy="4301228"/>
          </a:xfrm>
          <a:custGeom>
            <a:avLst/>
            <a:gdLst/>
            <a:ahLst/>
            <a:cxnLst/>
            <a:rect r="r" b="b" t="t" l="l"/>
            <a:pathLst>
              <a:path h="4301228" w="2388459">
                <a:moveTo>
                  <a:pt x="0" y="0"/>
                </a:moveTo>
                <a:lnTo>
                  <a:pt x="2388460" y="0"/>
                </a:lnTo>
                <a:lnTo>
                  <a:pt x="2388460" y="4301228"/>
                </a:lnTo>
                <a:lnTo>
                  <a:pt x="0" y="430122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-654" b="-11381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7807912" y="5715497"/>
            <a:ext cx="2190831" cy="3251806"/>
          </a:xfrm>
          <a:custGeom>
            <a:avLst/>
            <a:gdLst/>
            <a:ahLst/>
            <a:cxnLst/>
            <a:rect r="r" b="b" t="t" l="l"/>
            <a:pathLst>
              <a:path h="3251806" w="2190831">
                <a:moveTo>
                  <a:pt x="0" y="0"/>
                </a:moveTo>
                <a:lnTo>
                  <a:pt x="2190831" y="0"/>
                </a:lnTo>
                <a:lnTo>
                  <a:pt x="2190831" y="3251805"/>
                </a:lnTo>
                <a:lnTo>
                  <a:pt x="0" y="325180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-4102" b="-20172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0285423" y="4666074"/>
            <a:ext cx="2542963" cy="4301228"/>
          </a:xfrm>
          <a:custGeom>
            <a:avLst/>
            <a:gdLst/>
            <a:ahLst/>
            <a:cxnLst/>
            <a:rect r="r" b="b" t="t" l="l"/>
            <a:pathLst>
              <a:path h="4301228" w="2542963">
                <a:moveTo>
                  <a:pt x="0" y="0"/>
                </a:moveTo>
                <a:lnTo>
                  <a:pt x="2542964" y="0"/>
                </a:lnTo>
                <a:lnTo>
                  <a:pt x="2542964" y="4301228"/>
                </a:lnTo>
                <a:lnTo>
                  <a:pt x="0" y="430122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-14901"/>
            </a:stretch>
          </a:blipFill>
        </p:spPr>
      </p:sp>
      <p:sp>
        <p:nvSpPr>
          <p:cNvPr name="Freeform 11" id="11"/>
          <p:cNvSpPr/>
          <p:nvPr/>
        </p:nvSpPr>
        <p:spPr>
          <a:xfrm flipH="true" flipV="false" rot="0">
            <a:off x="12406652" y="4666074"/>
            <a:ext cx="2127050" cy="4247273"/>
          </a:xfrm>
          <a:custGeom>
            <a:avLst/>
            <a:gdLst/>
            <a:ahLst/>
            <a:cxnLst/>
            <a:rect r="r" b="b" t="t" l="l"/>
            <a:pathLst>
              <a:path h="4247273" w="2127050">
                <a:moveTo>
                  <a:pt x="2127050" y="0"/>
                </a:moveTo>
                <a:lnTo>
                  <a:pt x="0" y="0"/>
                </a:lnTo>
                <a:lnTo>
                  <a:pt x="0" y="4247273"/>
                </a:lnTo>
                <a:lnTo>
                  <a:pt x="2127050" y="4247273"/>
                </a:lnTo>
                <a:lnTo>
                  <a:pt x="212705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-2599" b="-13952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14504787" y="4666074"/>
            <a:ext cx="1899771" cy="4301228"/>
          </a:xfrm>
          <a:custGeom>
            <a:avLst/>
            <a:gdLst/>
            <a:ahLst/>
            <a:cxnLst/>
            <a:rect r="r" b="b" t="t" l="l"/>
            <a:pathLst>
              <a:path h="4301228" w="1899771">
                <a:moveTo>
                  <a:pt x="0" y="0"/>
                </a:moveTo>
                <a:lnTo>
                  <a:pt x="1899770" y="0"/>
                </a:lnTo>
                <a:lnTo>
                  <a:pt x="1899770" y="4301228"/>
                </a:lnTo>
                <a:lnTo>
                  <a:pt x="0" y="4301228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-3929" b="-14758"/>
            </a:stretch>
          </a:blipFill>
        </p:spPr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28700" y="1028700"/>
            <a:ext cx="16230600" cy="8229600"/>
            <a:chOff x="0" y="0"/>
            <a:chExt cx="4274726" cy="2167467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274726" cy="2167467"/>
            </a:xfrm>
            <a:custGeom>
              <a:avLst/>
              <a:gdLst/>
              <a:ahLst/>
              <a:cxnLst/>
              <a:rect r="r" b="b" t="t" l="l"/>
              <a:pathLst>
                <a:path h="2167467" w="4274726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2143140"/>
                  </a:lnTo>
                  <a:cubicBezTo>
                    <a:pt x="4274726" y="2156575"/>
                    <a:pt x="4263834" y="2167467"/>
                    <a:pt x="4250399" y="2167467"/>
                  </a:cubicBezTo>
                  <a:lnTo>
                    <a:pt x="24327" y="2167467"/>
                  </a:lnTo>
                  <a:cubicBezTo>
                    <a:pt x="10891" y="2167467"/>
                    <a:pt x="0" y="2156575"/>
                    <a:pt x="0" y="2143140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EADFDC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4274726" cy="220556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5" id="5"/>
          <p:cNvSpPr txBox="true"/>
          <p:nvPr/>
        </p:nvSpPr>
        <p:spPr>
          <a:xfrm rot="0">
            <a:off x="3739051" y="7941494"/>
            <a:ext cx="2409506" cy="127790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685"/>
              </a:lnSpc>
            </a:pPr>
            <a:r>
              <a:rPr lang="en-US" b="true" sz="7632">
                <a:solidFill>
                  <a:srgbClr val="2B3244"/>
                </a:solidFill>
                <a:latin typeface="Atma Medium"/>
                <a:ea typeface="Atma Medium"/>
                <a:cs typeface="Atma Medium"/>
                <a:sym typeface="Atma Medium"/>
              </a:rPr>
              <a:t>Quiet</a:t>
            </a:r>
          </a:p>
        </p:txBody>
      </p:sp>
      <p:sp>
        <p:nvSpPr>
          <p:cNvPr name="Freeform 6" id="6"/>
          <p:cNvSpPr/>
          <p:nvPr/>
        </p:nvSpPr>
        <p:spPr>
          <a:xfrm flipH="false" flipV="false" rot="0">
            <a:off x="3473209" y="1537950"/>
            <a:ext cx="2941190" cy="6659082"/>
          </a:xfrm>
          <a:custGeom>
            <a:avLst/>
            <a:gdLst/>
            <a:ahLst/>
            <a:cxnLst/>
            <a:rect r="r" b="b" t="t" l="l"/>
            <a:pathLst>
              <a:path h="6659082" w="2941190">
                <a:moveTo>
                  <a:pt x="0" y="0"/>
                </a:moveTo>
                <a:lnTo>
                  <a:pt x="2941190" y="0"/>
                </a:lnTo>
                <a:lnTo>
                  <a:pt x="2941190" y="6659082"/>
                </a:lnTo>
                <a:lnTo>
                  <a:pt x="0" y="665908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-3929" b="-14758"/>
            </a:stretch>
          </a:blipFill>
        </p:spPr>
      </p:sp>
      <p:sp>
        <p:nvSpPr>
          <p:cNvPr name="Freeform 7" id="7"/>
          <p:cNvSpPr/>
          <p:nvPr/>
        </p:nvSpPr>
        <p:spPr>
          <a:xfrm flipH="true" flipV="false" rot="0">
            <a:off x="8420760" y="1296602"/>
            <a:ext cx="8366822" cy="18943132"/>
          </a:xfrm>
          <a:custGeom>
            <a:avLst/>
            <a:gdLst/>
            <a:ahLst/>
            <a:cxnLst/>
            <a:rect r="r" b="b" t="t" l="l"/>
            <a:pathLst>
              <a:path h="18943132" w="8366822">
                <a:moveTo>
                  <a:pt x="8366823" y="0"/>
                </a:moveTo>
                <a:lnTo>
                  <a:pt x="0" y="0"/>
                </a:lnTo>
                <a:lnTo>
                  <a:pt x="0" y="18943131"/>
                </a:lnTo>
                <a:lnTo>
                  <a:pt x="8366823" y="18943131"/>
                </a:lnTo>
                <a:lnTo>
                  <a:pt x="8366823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-3929" b="-14758"/>
            </a:stretch>
          </a:blipFill>
        </p:spPr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28700" y="1028700"/>
            <a:ext cx="16230600" cy="8229600"/>
            <a:chOff x="0" y="0"/>
            <a:chExt cx="4274726" cy="2167467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274726" cy="2167467"/>
            </a:xfrm>
            <a:custGeom>
              <a:avLst/>
              <a:gdLst/>
              <a:ahLst/>
              <a:cxnLst/>
              <a:rect r="r" b="b" t="t" l="l"/>
              <a:pathLst>
                <a:path h="2167467" w="4274726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2143140"/>
                  </a:lnTo>
                  <a:cubicBezTo>
                    <a:pt x="4274726" y="2156575"/>
                    <a:pt x="4263834" y="2167467"/>
                    <a:pt x="4250399" y="2167467"/>
                  </a:cubicBezTo>
                  <a:lnTo>
                    <a:pt x="24327" y="2167467"/>
                  </a:lnTo>
                  <a:cubicBezTo>
                    <a:pt x="10891" y="2167467"/>
                    <a:pt x="0" y="2156575"/>
                    <a:pt x="0" y="2143140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EADFDC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4274726" cy="220556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5" id="5"/>
          <p:cNvSpPr txBox="true"/>
          <p:nvPr/>
        </p:nvSpPr>
        <p:spPr>
          <a:xfrm rot="0">
            <a:off x="2973502" y="7941494"/>
            <a:ext cx="3940603" cy="127790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685"/>
              </a:lnSpc>
            </a:pPr>
            <a:r>
              <a:rPr lang="en-US" b="true" sz="7632">
                <a:solidFill>
                  <a:srgbClr val="2B3244"/>
                </a:solidFill>
                <a:latin typeface="Atma Medium"/>
                <a:ea typeface="Atma Medium"/>
                <a:cs typeface="Atma Medium"/>
                <a:sym typeface="Atma Medium"/>
              </a:rPr>
              <a:t>Energetic</a:t>
            </a:r>
          </a:p>
        </p:txBody>
      </p:sp>
      <p:sp>
        <p:nvSpPr>
          <p:cNvPr name="Freeform 6" id="6"/>
          <p:cNvSpPr/>
          <p:nvPr/>
        </p:nvSpPr>
        <p:spPr>
          <a:xfrm flipH="false" flipV="false" rot="0">
            <a:off x="2511425" y="1304985"/>
            <a:ext cx="4864757" cy="6769859"/>
          </a:xfrm>
          <a:custGeom>
            <a:avLst/>
            <a:gdLst/>
            <a:ahLst/>
            <a:cxnLst/>
            <a:rect r="r" b="b" t="t" l="l"/>
            <a:pathLst>
              <a:path h="6769859" w="4864757">
                <a:moveTo>
                  <a:pt x="0" y="0"/>
                </a:moveTo>
                <a:lnTo>
                  <a:pt x="4864757" y="0"/>
                </a:lnTo>
                <a:lnTo>
                  <a:pt x="4864757" y="6769859"/>
                </a:lnTo>
                <a:lnTo>
                  <a:pt x="0" y="676985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983" t="0" r="0" b="-17041"/>
            </a:stretch>
          </a:blipFill>
        </p:spPr>
      </p:sp>
      <p:sp>
        <p:nvSpPr>
          <p:cNvPr name="Freeform 7" id="7"/>
          <p:cNvSpPr/>
          <p:nvPr/>
        </p:nvSpPr>
        <p:spPr>
          <a:xfrm flipH="true" flipV="false" rot="0">
            <a:off x="5797477" y="-190258"/>
            <a:ext cx="12490523" cy="17381975"/>
          </a:xfrm>
          <a:custGeom>
            <a:avLst/>
            <a:gdLst/>
            <a:ahLst/>
            <a:cxnLst/>
            <a:rect r="r" b="b" t="t" l="l"/>
            <a:pathLst>
              <a:path h="17381975" w="12490523">
                <a:moveTo>
                  <a:pt x="12490523" y="0"/>
                </a:moveTo>
                <a:lnTo>
                  <a:pt x="0" y="0"/>
                </a:lnTo>
                <a:lnTo>
                  <a:pt x="0" y="17381975"/>
                </a:lnTo>
                <a:lnTo>
                  <a:pt x="12490523" y="17381975"/>
                </a:lnTo>
                <a:lnTo>
                  <a:pt x="12490523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983" t="0" r="0" b="-17041"/>
            </a:stretch>
          </a:blipFill>
        </p:spPr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28700" y="1028700"/>
            <a:ext cx="16230600" cy="8229600"/>
            <a:chOff x="0" y="0"/>
            <a:chExt cx="4274726" cy="2167467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274726" cy="2167467"/>
            </a:xfrm>
            <a:custGeom>
              <a:avLst/>
              <a:gdLst/>
              <a:ahLst/>
              <a:cxnLst/>
              <a:rect r="r" b="b" t="t" l="l"/>
              <a:pathLst>
                <a:path h="2167467" w="4274726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2143140"/>
                  </a:lnTo>
                  <a:cubicBezTo>
                    <a:pt x="4274726" y="2156575"/>
                    <a:pt x="4263834" y="2167467"/>
                    <a:pt x="4250399" y="2167467"/>
                  </a:cubicBezTo>
                  <a:lnTo>
                    <a:pt x="24327" y="2167467"/>
                  </a:lnTo>
                  <a:cubicBezTo>
                    <a:pt x="10891" y="2167467"/>
                    <a:pt x="0" y="2156575"/>
                    <a:pt x="0" y="2143140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EADFDC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4274726" cy="220556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5" id="5"/>
          <p:cNvSpPr txBox="true"/>
          <p:nvPr/>
        </p:nvSpPr>
        <p:spPr>
          <a:xfrm rot="0">
            <a:off x="3142254" y="7941494"/>
            <a:ext cx="3603101" cy="127790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685"/>
              </a:lnSpc>
            </a:pPr>
            <a:r>
              <a:rPr lang="en-US" b="true" sz="7632">
                <a:solidFill>
                  <a:srgbClr val="2B3244"/>
                </a:solidFill>
                <a:latin typeface="Atma Medium"/>
                <a:ea typeface="Atma Medium"/>
                <a:cs typeface="Atma Medium"/>
                <a:sym typeface="Atma Medium"/>
              </a:rPr>
              <a:t>Anxious</a:t>
            </a:r>
          </a:p>
        </p:txBody>
      </p:sp>
      <p:sp>
        <p:nvSpPr>
          <p:cNvPr name="Freeform 6" id="6"/>
          <p:cNvSpPr/>
          <p:nvPr/>
        </p:nvSpPr>
        <p:spPr>
          <a:xfrm flipH="false" flipV="false" rot="0">
            <a:off x="3114467" y="1679143"/>
            <a:ext cx="3595533" cy="6510023"/>
          </a:xfrm>
          <a:custGeom>
            <a:avLst/>
            <a:gdLst/>
            <a:ahLst/>
            <a:cxnLst/>
            <a:rect r="r" b="b" t="t" l="l"/>
            <a:pathLst>
              <a:path h="6510023" w="3595533">
                <a:moveTo>
                  <a:pt x="0" y="0"/>
                </a:moveTo>
                <a:lnTo>
                  <a:pt x="3595533" y="0"/>
                </a:lnTo>
                <a:lnTo>
                  <a:pt x="3595533" y="6510024"/>
                </a:lnTo>
                <a:lnTo>
                  <a:pt x="0" y="651002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-6519" b="-13534"/>
            </a:stretch>
          </a:blipFill>
        </p:spPr>
      </p:sp>
      <p:sp>
        <p:nvSpPr>
          <p:cNvPr name="Freeform 7" id="7"/>
          <p:cNvSpPr/>
          <p:nvPr/>
        </p:nvSpPr>
        <p:spPr>
          <a:xfrm flipH="true" flipV="false" rot="0">
            <a:off x="7964861" y="1679143"/>
            <a:ext cx="8813111" cy="15956901"/>
          </a:xfrm>
          <a:custGeom>
            <a:avLst/>
            <a:gdLst/>
            <a:ahLst/>
            <a:cxnLst/>
            <a:rect r="r" b="b" t="t" l="l"/>
            <a:pathLst>
              <a:path h="15956901" w="8813111">
                <a:moveTo>
                  <a:pt x="8813111" y="0"/>
                </a:moveTo>
                <a:lnTo>
                  <a:pt x="0" y="0"/>
                </a:lnTo>
                <a:lnTo>
                  <a:pt x="0" y="15956901"/>
                </a:lnTo>
                <a:lnTo>
                  <a:pt x="8813111" y="15956901"/>
                </a:lnTo>
                <a:lnTo>
                  <a:pt x="8813111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-6519" b="-13534"/>
            </a:stretch>
          </a:blipFill>
        </p:spPr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28700" y="1028700"/>
            <a:ext cx="16230600" cy="8229600"/>
            <a:chOff x="0" y="0"/>
            <a:chExt cx="4274726" cy="2167467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274726" cy="2167467"/>
            </a:xfrm>
            <a:custGeom>
              <a:avLst/>
              <a:gdLst/>
              <a:ahLst/>
              <a:cxnLst/>
              <a:rect r="r" b="b" t="t" l="l"/>
              <a:pathLst>
                <a:path h="2167467" w="4274726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2143140"/>
                  </a:lnTo>
                  <a:cubicBezTo>
                    <a:pt x="4274726" y="2156575"/>
                    <a:pt x="4263834" y="2167467"/>
                    <a:pt x="4250399" y="2167467"/>
                  </a:cubicBezTo>
                  <a:lnTo>
                    <a:pt x="24327" y="2167467"/>
                  </a:lnTo>
                  <a:cubicBezTo>
                    <a:pt x="10891" y="2167467"/>
                    <a:pt x="0" y="2156575"/>
                    <a:pt x="0" y="2143140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EADFDC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4274726" cy="220556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5" id="5"/>
          <p:cNvSpPr txBox="true"/>
          <p:nvPr/>
        </p:nvSpPr>
        <p:spPr>
          <a:xfrm rot="0">
            <a:off x="2306444" y="7941494"/>
            <a:ext cx="5274720" cy="127790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685"/>
              </a:lnSpc>
            </a:pPr>
            <a:r>
              <a:rPr lang="en-US" b="true" sz="7632">
                <a:solidFill>
                  <a:srgbClr val="2B3244"/>
                </a:solidFill>
                <a:latin typeface="Atma Medium"/>
                <a:ea typeface="Atma Medium"/>
                <a:cs typeface="Atma Medium"/>
                <a:sym typeface="Atma Medium"/>
              </a:rPr>
              <a:t>Mischievous</a:t>
            </a:r>
          </a:p>
        </p:txBody>
      </p:sp>
      <p:sp>
        <p:nvSpPr>
          <p:cNvPr name="Freeform 6" id="6"/>
          <p:cNvSpPr/>
          <p:nvPr/>
        </p:nvSpPr>
        <p:spPr>
          <a:xfrm flipH="false" flipV="false" rot="0">
            <a:off x="2378558" y="1679143"/>
            <a:ext cx="4982627" cy="6395701"/>
          </a:xfrm>
          <a:custGeom>
            <a:avLst/>
            <a:gdLst/>
            <a:ahLst/>
            <a:cxnLst/>
            <a:rect r="r" b="b" t="t" l="l"/>
            <a:pathLst>
              <a:path h="6395701" w="4982627">
                <a:moveTo>
                  <a:pt x="0" y="0"/>
                </a:moveTo>
                <a:lnTo>
                  <a:pt x="4982628" y="0"/>
                </a:lnTo>
                <a:lnTo>
                  <a:pt x="4982628" y="6395701"/>
                </a:lnTo>
                <a:lnTo>
                  <a:pt x="0" y="639570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-2423" b="-12242"/>
            </a:stretch>
          </a:blipFill>
        </p:spPr>
      </p:sp>
      <p:sp>
        <p:nvSpPr>
          <p:cNvPr name="Freeform 7" id="7"/>
          <p:cNvSpPr/>
          <p:nvPr/>
        </p:nvSpPr>
        <p:spPr>
          <a:xfrm flipH="true" flipV="false" rot="0">
            <a:off x="6538270" y="-4421361"/>
            <a:ext cx="14903178" cy="19129722"/>
          </a:xfrm>
          <a:custGeom>
            <a:avLst/>
            <a:gdLst/>
            <a:ahLst/>
            <a:cxnLst/>
            <a:rect r="r" b="b" t="t" l="l"/>
            <a:pathLst>
              <a:path h="19129722" w="14903178">
                <a:moveTo>
                  <a:pt x="14903178" y="0"/>
                </a:moveTo>
                <a:lnTo>
                  <a:pt x="0" y="0"/>
                </a:lnTo>
                <a:lnTo>
                  <a:pt x="0" y="19129722"/>
                </a:lnTo>
                <a:lnTo>
                  <a:pt x="14903178" y="19129722"/>
                </a:lnTo>
                <a:lnTo>
                  <a:pt x="14903178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-2423" b="-12242"/>
            </a:stretch>
          </a:blipFill>
        </p:spPr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28700" y="1028700"/>
            <a:ext cx="16230600" cy="8229600"/>
            <a:chOff x="0" y="0"/>
            <a:chExt cx="4274726" cy="2167467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274726" cy="2167467"/>
            </a:xfrm>
            <a:custGeom>
              <a:avLst/>
              <a:gdLst/>
              <a:ahLst/>
              <a:cxnLst/>
              <a:rect r="r" b="b" t="t" l="l"/>
              <a:pathLst>
                <a:path h="2167467" w="4274726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2143140"/>
                  </a:lnTo>
                  <a:cubicBezTo>
                    <a:pt x="4274726" y="2156575"/>
                    <a:pt x="4263834" y="2167467"/>
                    <a:pt x="4250399" y="2167467"/>
                  </a:cubicBezTo>
                  <a:lnTo>
                    <a:pt x="24327" y="2167467"/>
                  </a:lnTo>
                  <a:cubicBezTo>
                    <a:pt x="10891" y="2167467"/>
                    <a:pt x="0" y="2156575"/>
                    <a:pt x="0" y="2143140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EADFDC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4274726" cy="220556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5" id="5"/>
          <p:cNvSpPr txBox="true"/>
          <p:nvPr/>
        </p:nvSpPr>
        <p:spPr>
          <a:xfrm rot="0">
            <a:off x="3496193" y="7980392"/>
            <a:ext cx="2895222" cy="127790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685"/>
              </a:lnSpc>
            </a:pPr>
            <a:r>
              <a:rPr lang="en-US" b="true" sz="7632">
                <a:solidFill>
                  <a:srgbClr val="2B3244"/>
                </a:solidFill>
                <a:latin typeface="Atma Medium"/>
                <a:ea typeface="Atma Medium"/>
                <a:cs typeface="Atma Medium"/>
                <a:sym typeface="Atma Medium"/>
              </a:rPr>
              <a:t>Funny</a:t>
            </a:r>
          </a:p>
        </p:txBody>
      </p:sp>
      <p:sp>
        <p:nvSpPr>
          <p:cNvPr name="Freeform 6" id="6"/>
          <p:cNvSpPr/>
          <p:nvPr/>
        </p:nvSpPr>
        <p:spPr>
          <a:xfrm flipH="false" flipV="false" rot="0">
            <a:off x="3654067" y="1617377"/>
            <a:ext cx="2579473" cy="6457467"/>
          </a:xfrm>
          <a:custGeom>
            <a:avLst/>
            <a:gdLst/>
            <a:ahLst/>
            <a:cxnLst/>
            <a:rect r="r" b="b" t="t" l="l"/>
            <a:pathLst>
              <a:path h="6457467" w="2579473">
                <a:moveTo>
                  <a:pt x="0" y="0"/>
                </a:moveTo>
                <a:lnTo>
                  <a:pt x="2579473" y="0"/>
                </a:lnTo>
                <a:lnTo>
                  <a:pt x="2579473" y="6457467"/>
                </a:lnTo>
                <a:lnTo>
                  <a:pt x="0" y="645746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-1438" b="-12556"/>
            </a:stretch>
          </a:blipFill>
        </p:spPr>
      </p:sp>
      <p:sp>
        <p:nvSpPr>
          <p:cNvPr name="Freeform 7" id="7"/>
          <p:cNvSpPr/>
          <p:nvPr/>
        </p:nvSpPr>
        <p:spPr>
          <a:xfrm flipH="true" flipV="false" rot="0">
            <a:off x="8033977" y="1266312"/>
            <a:ext cx="7639868" cy="19125686"/>
          </a:xfrm>
          <a:custGeom>
            <a:avLst/>
            <a:gdLst/>
            <a:ahLst/>
            <a:cxnLst/>
            <a:rect r="r" b="b" t="t" l="l"/>
            <a:pathLst>
              <a:path h="19125686" w="7639868">
                <a:moveTo>
                  <a:pt x="7639868" y="0"/>
                </a:moveTo>
                <a:lnTo>
                  <a:pt x="0" y="0"/>
                </a:lnTo>
                <a:lnTo>
                  <a:pt x="0" y="19125686"/>
                </a:lnTo>
                <a:lnTo>
                  <a:pt x="7639868" y="19125686"/>
                </a:lnTo>
                <a:lnTo>
                  <a:pt x="7639868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-1438" b="-12556"/>
            </a:stretch>
          </a:blipFill>
        </p:spPr>
      </p: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1D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2592102">
            <a:off x="-2278448" y="6070920"/>
            <a:ext cx="8576084" cy="8111727"/>
          </a:xfrm>
          <a:custGeom>
            <a:avLst/>
            <a:gdLst/>
            <a:ahLst/>
            <a:cxnLst/>
            <a:rect r="r" b="b" t="t" l="l"/>
            <a:pathLst>
              <a:path h="8111727" w="8576084">
                <a:moveTo>
                  <a:pt x="0" y="0"/>
                </a:moveTo>
                <a:lnTo>
                  <a:pt x="8576084" y="0"/>
                </a:lnTo>
                <a:lnTo>
                  <a:pt x="8576084" y="8111727"/>
                </a:lnTo>
                <a:lnTo>
                  <a:pt x="0" y="811172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" id="3"/>
          <p:cNvGrpSpPr>
            <a:grpSpLocks noChangeAspect="true"/>
          </p:cNvGrpSpPr>
          <p:nvPr/>
        </p:nvGrpSpPr>
        <p:grpSpPr>
          <a:xfrm rot="5400000">
            <a:off x="7831194" y="52087"/>
            <a:ext cx="8131664" cy="11068821"/>
            <a:chOff x="0" y="0"/>
            <a:chExt cx="6350000" cy="864362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6350000" cy="8642350"/>
            </a:xfrm>
            <a:custGeom>
              <a:avLst/>
              <a:gdLst/>
              <a:ahLst/>
              <a:cxnLst/>
              <a:rect r="r" b="b" t="t" l="l"/>
              <a:pathLst>
                <a:path h="8642350" w="6350000">
                  <a:moveTo>
                    <a:pt x="6350000" y="624840"/>
                  </a:moveTo>
                  <a:cubicBezTo>
                    <a:pt x="6350000" y="543560"/>
                    <a:pt x="6309360" y="472440"/>
                    <a:pt x="6247130" y="430530"/>
                  </a:cubicBezTo>
                  <a:cubicBezTo>
                    <a:pt x="6259830" y="422910"/>
                    <a:pt x="6271260" y="412750"/>
                    <a:pt x="6281420" y="402590"/>
                  </a:cubicBezTo>
                  <a:cubicBezTo>
                    <a:pt x="6324600" y="358140"/>
                    <a:pt x="6350000" y="298450"/>
                    <a:pt x="6350000" y="236220"/>
                  </a:cubicBezTo>
                  <a:cubicBezTo>
                    <a:pt x="6350000" y="173990"/>
                    <a:pt x="6324600" y="114300"/>
                    <a:pt x="6281420" y="69850"/>
                  </a:cubicBezTo>
                  <a:cubicBezTo>
                    <a:pt x="6236970" y="25400"/>
                    <a:pt x="6176010" y="0"/>
                    <a:pt x="6115050" y="0"/>
                  </a:cubicBezTo>
                  <a:cubicBezTo>
                    <a:pt x="6052820" y="0"/>
                    <a:pt x="5991860" y="25400"/>
                    <a:pt x="5948680" y="68580"/>
                  </a:cubicBezTo>
                  <a:cubicBezTo>
                    <a:pt x="5937250" y="80010"/>
                    <a:pt x="5927090" y="92710"/>
                    <a:pt x="5919470" y="105410"/>
                  </a:cubicBezTo>
                  <a:cubicBezTo>
                    <a:pt x="5877560" y="41910"/>
                    <a:pt x="5805170" y="0"/>
                    <a:pt x="5723890" y="0"/>
                  </a:cubicBezTo>
                  <a:cubicBezTo>
                    <a:pt x="5642610" y="0"/>
                    <a:pt x="5570220" y="41910"/>
                    <a:pt x="5528310" y="105410"/>
                  </a:cubicBezTo>
                  <a:cubicBezTo>
                    <a:pt x="5486400" y="41910"/>
                    <a:pt x="5414010" y="0"/>
                    <a:pt x="5332730" y="0"/>
                  </a:cubicBezTo>
                  <a:cubicBezTo>
                    <a:pt x="5250180" y="0"/>
                    <a:pt x="5179060" y="41910"/>
                    <a:pt x="5137150" y="105410"/>
                  </a:cubicBezTo>
                  <a:cubicBezTo>
                    <a:pt x="5095241" y="41910"/>
                    <a:pt x="5022850" y="0"/>
                    <a:pt x="4941570" y="0"/>
                  </a:cubicBezTo>
                  <a:cubicBezTo>
                    <a:pt x="4860291" y="0"/>
                    <a:pt x="4787900" y="41910"/>
                    <a:pt x="4745990" y="105410"/>
                  </a:cubicBezTo>
                  <a:cubicBezTo>
                    <a:pt x="4704080" y="41910"/>
                    <a:pt x="4631690" y="0"/>
                    <a:pt x="4550410" y="0"/>
                  </a:cubicBezTo>
                  <a:cubicBezTo>
                    <a:pt x="4469130" y="0"/>
                    <a:pt x="4396740" y="41910"/>
                    <a:pt x="4354830" y="105410"/>
                  </a:cubicBezTo>
                  <a:cubicBezTo>
                    <a:pt x="4312920" y="41910"/>
                    <a:pt x="4240530" y="0"/>
                    <a:pt x="4159250" y="0"/>
                  </a:cubicBezTo>
                  <a:cubicBezTo>
                    <a:pt x="4077970" y="0"/>
                    <a:pt x="4005580" y="41910"/>
                    <a:pt x="3963670" y="105410"/>
                  </a:cubicBezTo>
                  <a:cubicBezTo>
                    <a:pt x="3921761" y="41910"/>
                    <a:pt x="3849370" y="0"/>
                    <a:pt x="3768091" y="0"/>
                  </a:cubicBezTo>
                  <a:cubicBezTo>
                    <a:pt x="3686811" y="0"/>
                    <a:pt x="3614420" y="41910"/>
                    <a:pt x="3572511" y="105410"/>
                  </a:cubicBezTo>
                  <a:cubicBezTo>
                    <a:pt x="3530601" y="41910"/>
                    <a:pt x="3458211" y="0"/>
                    <a:pt x="3376931" y="0"/>
                  </a:cubicBezTo>
                  <a:cubicBezTo>
                    <a:pt x="3295651" y="0"/>
                    <a:pt x="3216910" y="41910"/>
                    <a:pt x="3175000" y="105410"/>
                  </a:cubicBezTo>
                  <a:cubicBezTo>
                    <a:pt x="3133090" y="41910"/>
                    <a:pt x="3060700" y="0"/>
                    <a:pt x="2979420" y="0"/>
                  </a:cubicBezTo>
                  <a:cubicBezTo>
                    <a:pt x="2898140" y="0"/>
                    <a:pt x="2825750" y="41910"/>
                    <a:pt x="2783840" y="105410"/>
                  </a:cubicBezTo>
                  <a:cubicBezTo>
                    <a:pt x="2741930" y="41910"/>
                    <a:pt x="2669540" y="0"/>
                    <a:pt x="2588260" y="0"/>
                  </a:cubicBezTo>
                  <a:cubicBezTo>
                    <a:pt x="2505710" y="0"/>
                    <a:pt x="2434590" y="41910"/>
                    <a:pt x="2392680" y="105410"/>
                  </a:cubicBezTo>
                  <a:cubicBezTo>
                    <a:pt x="2350770" y="41910"/>
                    <a:pt x="2278380" y="0"/>
                    <a:pt x="2197100" y="0"/>
                  </a:cubicBezTo>
                  <a:cubicBezTo>
                    <a:pt x="2115820" y="0"/>
                    <a:pt x="2043430" y="41910"/>
                    <a:pt x="2001520" y="105410"/>
                  </a:cubicBezTo>
                  <a:cubicBezTo>
                    <a:pt x="1959610" y="41910"/>
                    <a:pt x="1887220" y="0"/>
                    <a:pt x="1805941" y="0"/>
                  </a:cubicBezTo>
                  <a:cubicBezTo>
                    <a:pt x="1723391" y="0"/>
                    <a:pt x="1652270" y="41910"/>
                    <a:pt x="1610361" y="105410"/>
                  </a:cubicBezTo>
                  <a:cubicBezTo>
                    <a:pt x="1568450" y="41910"/>
                    <a:pt x="1496061" y="0"/>
                    <a:pt x="1414781" y="0"/>
                  </a:cubicBezTo>
                  <a:cubicBezTo>
                    <a:pt x="1329691" y="0"/>
                    <a:pt x="1257300" y="41910"/>
                    <a:pt x="1215391" y="105410"/>
                  </a:cubicBezTo>
                  <a:cubicBezTo>
                    <a:pt x="1173481" y="41910"/>
                    <a:pt x="1101091" y="0"/>
                    <a:pt x="1019811" y="0"/>
                  </a:cubicBezTo>
                  <a:cubicBezTo>
                    <a:pt x="937261" y="0"/>
                    <a:pt x="866141" y="41910"/>
                    <a:pt x="824231" y="105410"/>
                  </a:cubicBezTo>
                  <a:cubicBezTo>
                    <a:pt x="782321" y="41910"/>
                    <a:pt x="709931" y="0"/>
                    <a:pt x="628650" y="0"/>
                  </a:cubicBezTo>
                  <a:cubicBezTo>
                    <a:pt x="544830" y="0"/>
                    <a:pt x="473710" y="41910"/>
                    <a:pt x="431800" y="105410"/>
                  </a:cubicBezTo>
                  <a:cubicBezTo>
                    <a:pt x="422910" y="92710"/>
                    <a:pt x="412750" y="80010"/>
                    <a:pt x="402590" y="68580"/>
                  </a:cubicBezTo>
                  <a:cubicBezTo>
                    <a:pt x="358140" y="25400"/>
                    <a:pt x="297180" y="0"/>
                    <a:pt x="234950" y="0"/>
                  </a:cubicBezTo>
                  <a:cubicBezTo>
                    <a:pt x="172720" y="0"/>
                    <a:pt x="113030" y="25400"/>
                    <a:pt x="68580" y="68580"/>
                  </a:cubicBezTo>
                  <a:cubicBezTo>
                    <a:pt x="25400" y="113030"/>
                    <a:pt x="0" y="172720"/>
                    <a:pt x="0" y="234950"/>
                  </a:cubicBezTo>
                  <a:cubicBezTo>
                    <a:pt x="0" y="297180"/>
                    <a:pt x="25400" y="356870"/>
                    <a:pt x="68580" y="401320"/>
                  </a:cubicBezTo>
                  <a:cubicBezTo>
                    <a:pt x="78740" y="411480"/>
                    <a:pt x="90170" y="421640"/>
                    <a:pt x="102870" y="429260"/>
                  </a:cubicBezTo>
                  <a:cubicBezTo>
                    <a:pt x="40640" y="472440"/>
                    <a:pt x="0" y="543560"/>
                    <a:pt x="0" y="624840"/>
                  </a:cubicBezTo>
                  <a:cubicBezTo>
                    <a:pt x="0" y="706120"/>
                    <a:pt x="40640" y="777240"/>
                    <a:pt x="102870" y="819150"/>
                  </a:cubicBezTo>
                  <a:cubicBezTo>
                    <a:pt x="40640" y="861060"/>
                    <a:pt x="0" y="932180"/>
                    <a:pt x="0" y="1013460"/>
                  </a:cubicBezTo>
                  <a:cubicBezTo>
                    <a:pt x="0" y="1094740"/>
                    <a:pt x="40640" y="1165860"/>
                    <a:pt x="102870" y="1207770"/>
                  </a:cubicBezTo>
                  <a:cubicBezTo>
                    <a:pt x="40640" y="1249680"/>
                    <a:pt x="0" y="1322070"/>
                    <a:pt x="0" y="1402080"/>
                  </a:cubicBezTo>
                  <a:cubicBezTo>
                    <a:pt x="0" y="1483360"/>
                    <a:pt x="40640" y="1554480"/>
                    <a:pt x="102870" y="1596390"/>
                  </a:cubicBezTo>
                  <a:cubicBezTo>
                    <a:pt x="40640" y="1638300"/>
                    <a:pt x="0" y="1709420"/>
                    <a:pt x="0" y="1790700"/>
                  </a:cubicBezTo>
                  <a:cubicBezTo>
                    <a:pt x="0" y="1871980"/>
                    <a:pt x="40640" y="1943100"/>
                    <a:pt x="102870" y="1985010"/>
                  </a:cubicBezTo>
                  <a:cubicBezTo>
                    <a:pt x="40640" y="2026920"/>
                    <a:pt x="0" y="2099310"/>
                    <a:pt x="0" y="2179320"/>
                  </a:cubicBezTo>
                  <a:cubicBezTo>
                    <a:pt x="0" y="2260600"/>
                    <a:pt x="40640" y="2331720"/>
                    <a:pt x="102870" y="2373630"/>
                  </a:cubicBezTo>
                  <a:cubicBezTo>
                    <a:pt x="40640" y="2418080"/>
                    <a:pt x="0" y="2489200"/>
                    <a:pt x="0" y="2570480"/>
                  </a:cubicBezTo>
                  <a:cubicBezTo>
                    <a:pt x="0" y="2651760"/>
                    <a:pt x="40640" y="2722880"/>
                    <a:pt x="102870" y="2764790"/>
                  </a:cubicBezTo>
                  <a:cubicBezTo>
                    <a:pt x="40640" y="2806700"/>
                    <a:pt x="0" y="2879090"/>
                    <a:pt x="0" y="2959100"/>
                  </a:cubicBezTo>
                  <a:cubicBezTo>
                    <a:pt x="0" y="3040380"/>
                    <a:pt x="40640" y="3111500"/>
                    <a:pt x="102870" y="3153410"/>
                  </a:cubicBezTo>
                  <a:cubicBezTo>
                    <a:pt x="40640" y="3195320"/>
                    <a:pt x="0" y="3266440"/>
                    <a:pt x="0" y="3347720"/>
                  </a:cubicBezTo>
                  <a:cubicBezTo>
                    <a:pt x="0" y="3429000"/>
                    <a:pt x="40640" y="3500120"/>
                    <a:pt x="102870" y="3542030"/>
                  </a:cubicBezTo>
                  <a:cubicBezTo>
                    <a:pt x="40640" y="3583940"/>
                    <a:pt x="0" y="3655060"/>
                    <a:pt x="0" y="3736340"/>
                  </a:cubicBezTo>
                  <a:cubicBezTo>
                    <a:pt x="0" y="3817620"/>
                    <a:pt x="40640" y="3888740"/>
                    <a:pt x="102870" y="3930650"/>
                  </a:cubicBezTo>
                  <a:cubicBezTo>
                    <a:pt x="40640" y="3973830"/>
                    <a:pt x="0" y="4044950"/>
                    <a:pt x="0" y="4124959"/>
                  </a:cubicBezTo>
                  <a:cubicBezTo>
                    <a:pt x="0" y="4206239"/>
                    <a:pt x="40640" y="4277359"/>
                    <a:pt x="102870" y="4319269"/>
                  </a:cubicBezTo>
                  <a:cubicBezTo>
                    <a:pt x="40640" y="4361180"/>
                    <a:pt x="0" y="4432300"/>
                    <a:pt x="0" y="4513580"/>
                  </a:cubicBezTo>
                  <a:cubicBezTo>
                    <a:pt x="0" y="4594860"/>
                    <a:pt x="40640" y="4665980"/>
                    <a:pt x="102870" y="4707890"/>
                  </a:cubicBezTo>
                  <a:cubicBezTo>
                    <a:pt x="40640" y="4749800"/>
                    <a:pt x="0" y="4820920"/>
                    <a:pt x="0" y="4902200"/>
                  </a:cubicBezTo>
                  <a:cubicBezTo>
                    <a:pt x="0" y="4983480"/>
                    <a:pt x="40640" y="5054600"/>
                    <a:pt x="102870" y="5096510"/>
                  </a:cubicBezTo>
                  <a:cubicBezTo>
                    <a:pt x="40640" y="5138420"/>
                    <a:pt x="0" y="5210810"/>
                    <a:pt x="0" y="5290820"/>
                  </a:cubicBezTo>
                  <a:cubicBezTo>
                    <a:pt x="0" y="5372100"/>
                    <a:pt x="40640" y="5443220"/>
                    <a:pt x="102870" y="5485130"/>
                  </a:cubicBezTo>
                  <a:cubicBezTo>
                    <a:pt x="40640" y="5527039"/>
                    <a:pt x="0" y="5598159"/>
                    <a:pt x="0" y="5679439"/>
                  </a:cubicBezTo>
                  <a:cubicBezTo>
                    <a:pt x="0" y="5760719"/>
                    <a:pt x="40640" y="5831839"/>
                    <a:pt x="102870" y="5873749"/>
                  </a:cubicBezTo>
                  <a:cubicBezTo>
                    <a:pt x="40640" y="5915659"/>
                    <a:pt x="0" y="5986779"/>
                    <a:pt x="0" y="6068059"/>
                  </a:cubicBezTo>
                  <a:cubicBezTo>
                    <a:pt x="0" y="6149339"/>
                    <a:pt x="40640" y="6220459"/>
                    <a:pt x="102870" y="6262369"/>
                  </a:cubicBezTo>
                  <a:cubicBezTo>
                    <a:pt x="40640" y="6304280"/>
                    <a:pt x="0" y="6375400"/>
                    <a:pt x="0" y="6456680"/>
                  </a:cubicBezTo>
                  <a:cubicBezTo>
                    <a:pt x="0" y="6537960"/>
                    <a:pt x="40640" y="6609080"/>
                    <a:pt x="102870" y="6650990"/>
                  </a:cubicBezTo>
                  <a:cubicBezTo>
                    <a:pt x="40640" y="6692900"/>
                    <a:pt x="0" y="6764020"/>
                    <a:pt x="0" y="6845300"/>
                  </a:cubicBezTo>
                  <a:cubicBezTo>
                    <a:pt x="0" y="6926580"/>
                    <a:pt x="40640" y="6997700"/>
                    <a:pt x="102870" y="7039610"/>
                  </a:cubicBezTo>
                  <a:cubicBezTo>
                    <a:pt x="40640" y="7082790"/>
                    <a:pt x="0" y="7153910"/>
                    <a:pt x="0" y="7233920"/>
                  </a:cubicBezTo>
                  <a:cubicBezTo>
                    <a:pt x="0" y="7315200"/>
                    <a:pt x="40640" y="7386320"/>
                    <a:pt x="102870" y="7428230"/>
                  </a:cubicBezTo>
                  <a:cubicBezTo>
                    <a:pt x="40640" y="7470139"/>
                    <a:pt x="0" y="7541260"/>
                    <a:pt x="0" y="7622539"/>
                  </a:cubicBezTo>
                  <a:cubicBezTo>
                    <a:pt x="0" y="7703819"/>
                    <a:pt x="40640" y="7774939"/>
                    <a:pt x="102870" y="7816849"/>
                  </a:cubicBezTo>
                  <a:cubicBezTo>
                    <a:pt x="40640" y="7866380"/>
                    <a:pt x="0" y="7937500"/>
                    <a:pt x="0" y="8018780"/>
                  </a:cubicBezTo>
                  <a:cubicBezTo>
                    <a:pt x="0" y="8100061"/>
                    <a:pt x="40640" y="8171180"/>
                    <a:pt x="102870" y="8213090"/>
                  </a:cubicBezTo>
                  <a:cubicBezTo>
                    <a:pt x="90170" y="8220710"/>
                    <a:pt x="78740" y="8230870"/>
                    <a:pt x="68580" y="8241030"/>
                  </a:cubicBezTo>
                  <a:cubicBezTo>
                    <a:pt x="25400" y="8285480"/>
                    <a:pt x="0" y="8346440"/>
                    <a:pt x="0" y="8407400"/>
                  </a:cubicBezTo>
                  <a:cubicBezTo>
                    <a:pt x="0" y="8469630"/>
                    <a:pt x="25400" y="8529320"/>
                    <a:pt x="68580" y="8573770"/>
                  </a:cubicBezTo>
                  <a:cubicBezTo>
                    <a:pt x="111760" y="8616950"/>
                    <a:pt x="172720" y="8642350"/>
                    <a:pt x="234950" y="8642350"/>
                  </a:cubicBezTo>
                  <a:cubicBezTo>
                    <a:pt x="297180" y="8642350"/>
                    <a:pt x="356870" y="8616950"/>
                    <a:pt x="401320" y="8573770"/>
                  </a:cubicBezTo>
                  <a:cubicBezTo>
                    <a:pt x="412750" y="8562339"/>
                    <a:pt x="422910" y="8549639"/>
                    <a:pt x="430530" y="8536939"/>
                  </a:cubicBezTo>
                  <a:cubicBezTo>
                    <a:pt x="472440" y="8600439"/>
                    <a:pt x="544830" y="8642349"/>
                    <a:pt x="626110" y="8642349"/>
                  </a:cubicBezTo>
                  <a:cubicBezTo>
                    <a:pt x="707390" y="8642349"/>
                    <a:pt x="779780" y="8600439"/>
                    <a:pt x="821690" y="8536939"/>
                  </a:cubicBezTo>
                  <a:cubicBezTo>
                    <a:pt x="863600" y="8600439"/>
                    <a:pt x="935990" y="8642349"/>
                    <a:pt x="1017270" y="8642349"/>
                  </a:cubicBezTo>
                  <a:cubicBezTo>
                    <a:pt x="1099820" y="8642349"/>
                    <a:pt x="1172210" y="8600439"/>
                    <a:pt x="1212850" y="8536939"/>
                  </a:cubicBezTo>
                  <a:cubicBezTo>
                    <a:pt x="1254760" y="8600439"/>
                    <a:pt x="1327150" y="8642349"/>
                    <a:pt x="1408430" y="8642349"/>
                  </a:cubicBezTo>
                  <a:cubicBezTo>
                    <a:pt x="1489710" y="8642349"/>
                    <a:pt x="1562100" y="8600439"/>
                    <a:pt x="1604010" y="8536939"/>
                  </a:cubicBezTo>
                  <a:cubicBezTo>
                    <a:pt x="1645920" y="8600439"/>
                    <a:pt x="1718310" y="8642349"/>
                    <a:pt x="1799590" y="8642349"/>
                  </a:cubicBezTo>
                  <a:cubicBezTo>
                    <a:pt x="1880870" y="8642349"/>
                    <a:pt x="1953260" y="8600439"/>
                    <a:pt x="1995170" y="8536939"/>
                  </a:cubicBezTo>
                  <a:cubicBezTo>
                    <a:pt x="2037080" y="8600439"/>
                    <a:pt x="2109470" y="8642349"/>
                    <a:pt x="2190750" y="8642349"/>
                  </a:cubicBezTo>
                  <a:cubicBezTo>
                    <a:pt x="2273300" y="8642349"/>
                    <a:pt x="2344420" y="8600439"/>
                    <a:pt x="2386330" y="8536939"/>
                  </a:cubicBezTo>
                  <a:cubicBezTo>
                    <a:pt x="2428240" y="8600439"/>
                    <a:pt x="2500630" y="8642349"/>
                    <a:pt x="2581910" y="8642349"/>
                  </a:cubicBezTo>
                  <a:cubicBezTo>
                    <a:pt x="2663190" y="8642349"/>
                    <a:pt x="2735580" y="8600439"/>
                    <a:pt x="2777490" y="8536939"/>
                  </a:cubicBezTo>
                  <a:cubicBezTo>
                    <a:pt x="2819400" y="8600439"/>
                    <a:pt x="2891790" y="8642349"/>
                    <a:pt x="2973070" y="8642349"/>
                  </a:cubicBezTo>
                  <a:cubicBezTo>
                    <a:pt x="3055620" y="8642349"/>
                    <a:pt x="3126740" y="8600439"/>
                    <a:pt x="3168650" y="8536939"/>
                  </a:cubicBezTo>
                  <a:cubicBezTo>
                    <a:pt x="3210560" y="8600439"/>
                    <a:pt x="3282950" y="8642349"/>
                    <a:pt x="3364230" y="8642349"/>
                  </a:cubicBezTo>
                  <a:cubicBezTo>
                    <a:pt x="3445509" y="8642349"/>
                    <a:pt x="3517900" y="8600439"/>
                    <a:pt x="3559809" y="8536939"/>
                  </a:cubicBezTo>
                  <a:cubicBezTo>
                    <a:pt x="3601719" y="8600439"/>
                    <a:pt x="3674109" y="8642349"/>
                    <a:pt x="3755389" y="8642349"/>
                  </a:cubicBezTo>
                  <a:cubicBezTo>
                    <a:pt x="3837939" y="8642349"/>
                    <a:pt x="3909059" y="8600439"/>
                    <a:pt x="3950969" y="8536939"/>
                  </a:cubicBezTo>
                  <a:cubicBezTo>
                    <a:pt x="3992879" y="8600439"/>
                    <a:pt x="4065269" y="8642349"/>
                    <a:pt x="4146549" y="8642349"/>
                  </a:cubicBezTo>
                  <a:cubicBezTo>
                    <a:pt x="4227829" y="8642349"/>
                    <a:pt x="4300219" y="8600439"/>
                    <a:pt x="4342129" y="8536939"/>
                  </a:cubicBezTo>
                  <a:cubicBezTo>
                    <a:pt x="4384039" y="8600439"/>
                    <a:pt x="4456429" y="8642349"/>
                    <a:pt x="4537709" y="8642349"/>
                  </a:cubicBezTo>
                  <a:cubicBezTo>
                    <a:pt x="4618989" y="8642349"/>
                    <a:pt x="4691379" y="8600439"/>
                    <a:pt x="4733289" y="8536939"/>
                  </a:cubicBezTo>
                  <a:cubicBezTo>
                    <a:pt x="4775199" y="8600439"/>
                    <a:pt x="4847589" y="8642349"/>
                    <a:pt x="4928869" y="8642349"/>
                  </a:cubicBezTo>
                  <a:cubicBezTo>
                    <a:pt x="5010149" y="8642349"/>
                    <a:pt x="5082539" y="8600439"/>
                    <a:pt x="5124449" y="8536939"/>
                  </a:cubicBezTo>
                  <a:cubicBezTo>
                    <a:pt x="5166359" y="8600439"/>
                    <a:pt x="5238749" y="8642349"/>
                    <a:pt x="5320029" y="8642349"/>
                  </a:cubicBezTo>
                  <a:cubicBezTo>
                    <a:pt x="5401309" y="8642349"/>
                    <a:pt x="5473699" y="8600439"/>
                    <a:pt x="5515609" y="8536939"/>
                  </a:cubicBezTo>
                  <a:cubicBezTo>
                    <a:pt x="5557519" y="8600439"/>
                    <a:pt x="5629909" y="8642349"/>
                    <a:pt x="5711189" y="8642349"/>
                  </a:cubicBezTo>
                  <a:cubicBezTo>
                    <a:pt x="5793739" y="8642349"/>
                    <a:pt x="5864859" y="8600439"/>
                    <a:pt x="5906769" y="8536939"/>
                  </a:cubicBezTo>
                  <a:cubicBezTo>
                    <a:pt x="5915659" y="8549639"/>
                    <a:pt x="5925819" y="8562339"/>
                    <a:pt x="5935978" y="8573770"/>
                  </a:cubicBezTo>
                  <a:cubicBezTo>
                    <a:pt x="5979158" y="8616950"/>
                    <a:pt x="6040119" y="8642350"/>
                    <a:pt x="6102348" y="8642350"/>
                  </a:cubicBezTo>
                  <a:cubicBezTo>
                    <a:pt x="6163308" y="8642350"/>
                    <a:pt x="6224269" y="8616950"/>
                    <a:pt x="6268719" y="8573770"/>
                  </a:cubicBezTo>
                  <a:cubicBezTo>
                    <a:pt x="6311898" y="8529320"/>
                    <a:pt x="6337298" y="8469630"/>
                    <a:pt x="6337298" y="8407400"/>
                  </a:cubicBezTo>
                  <a:cubicBezTo>
                    <a:pt x="6337298" y="8345170"/>
                    <a:pt x="6311898" y="8285480"/>
                    <a:pt x="6268719" y="8241030"/>
                  </a:cubicBezTo>
                  <a:cubicBezTo>
                    <a:pt x="6258559" y="8230870"/>
                    <a:pt x="6247128" y="8220711"/>
                    <a:pt x="6234428" y="8213090"/>
                  </a:cubicBezTo>
                  <a:cubicBezTo>
                    <a:pt x="6296658" y="8171180"/>
                    <a:pt x="6337298" y="8098790"/>
                    <a:pt x="6337298" y="8018780"/>
                  </a:cubicBezTo>
                  <a:cubicBezTo>
                    <a:pt x="6337298" y="7937500"/>
                    <a:pt x="6296658" y="7866380"/>
                    <a:pt x="6234428" y="7824470"/>
                  </a:cubicBezTo>
                  <a:cubicBezTo>
                    <a:pt x="6296658" y="7782561"/>
                    <a:pt x="6337298" y="7711440"/>
                    <a:pt x="6337298" y="7630161"/>
                  </a:cubicBezTo>
                  <a:cubicBezTo>
                    <a:pt x="6337298" y="7548881"/>
                    <a:pt x="6296658" y="7477761"/>
                    <a:pt x="6234428" y="7435851"/>
                  </a:cubicBezTo>
                  <a:cubicBezTo>
                    <a:pt x="6296658" y="7393941"/>
                    <a:pt x="6337298" y="7321551"/>
                    <a:pt x="6337298" y="7241541"/>
                  </a:cubicBezTo>
                  <a:cubicBezTo>
                    <a:pt x="6337298" y="7160261"/>
                    <a:pt x="6296658" y="7089141"/>
                    <a:pt x="6234428" y="7047231"/>
                  </a:cubicBezTo>
                  <a:cubicBezTo>
                    <a:pt x="6296658" y="7005321"/>
                    <a:pt x="6337298" y="6934201"/>
                    <a:pt x="6337298" y="6852921"/>
                  </a:cubicBezTo>
                  <a:cubicBezTo>
                    <a:pt x="6337298" y="6771642"/>
                    <a:pt x="6296658" y="6700521"/>
                    <a:pt x="6234428" y="6658611"/>
                  </a:cubicBezTo>
                  <a:cubicBezTo>
                    <a:pt x="6296658" y="6615431"/>
                    <a:pt x="6337298" y="6544311"/>
                    <a:pt x="6337298" y="6464302"/>
                  </a:cubicBezTo>
                  <a:cubicBezTo>
                    <a:pt x="6337298" y="6383022"/>
                    <a:pt x="6296658" y="6311902"/>
                    <a:pt x="6234428" y="6269992"/>
                  </a:cubicBezTo>
                  <a:cubicBezTo>
                    <a:pt x="6296658" y="6228082"/>
                    <a:pt x="6337298" y="6156962"/>
                    <a:pt x="6337298" y="6075682"/>
                  </a:cubicBezTo>
                  <a:cubicBezTo>
                    <a:pt x="6337298" y="5994402"/>
                    <a:pt x="6296658" y="5923282"/>
                    <a:pt x="6234428" y="5881372"/>
                  </a:cubicBezTo>
                  <a:cubicBezTo>
                    <a:pt x="6296658" y="5839462"/>
                    <a:pt x="6337298" y="5768342"/>
                    <a:pt x="6337298" y="5687062"/>
                  </a:cubicBezTo>
                  <a:cubicBezTo>
                    <a:pt x="6337298" y="5605782"/>
                    <a:pt x="6296658" y="5534662"/>
                    <a:pt x="6234428" y="5492752"/>
                  </a:cubicBezTo>
                  <a:cubicBezTo>
                    <a:pt x="6296658" y="5449572"/>
                    <a:pt x="6337298" y="5378452"/>
                    <a:pt x="6337298" y="5298442"/>
                  </a:cubicBezTo>
                  <a:cubicBezTo>
                    <a:pt x="6337298" y="5217163"/>
                    <a:pt x="6296658" y="5146042"/>
                    <a:pt x="6234428" y="5104133"/>
                  </a:cubicBezTo>
                  <a:cubicBezTo>
                    <a:pt x="6296658" y="5062223"/>
                    <a:pt x="6337298" y="4991103"/>
                    <a:pt x="6337298" y="4909823"/>
                  </a:cubicBezTo>
                  <a:cubicBezTo>
                    <a:pt x="6337298" y="4828543"/>
                    <a:pt x="6296658" y="4757423"/>
                    <a:pt x="6234428" y="4715513"/>
                  </a:cubicBezTo>
                  <a:cubicBezTo>
                    <a:pt x="6296658" y="4672333"/>
                    <a:pt x="6337298" y="4601213"/>
                    <a:pt x="6337298" y="4521203"/>
                  </a:cubicBezTo>
                  <a:cubicBezTo>
                    <a:pt x="6337298" y="4439923"/>
                    <a:pt x="6296658" y="4368803"/>
                    <a:pt x="6234428" y="4326893"/>
                  </a:cubicBezTo>
                  <a:cubicBezTo>
                    <a:pt x="6296658" y="4284983"/>
                    <a:pt x="6337298" y="4213863"/>
                    <a:pt x="6337298" y="4132583"/>
                  </a:cubicBezTo>
                  <a:cubicBezTo>
                    <a:pt x="6337298" y="4051303"/>
                    <a:pt x="6296658" y="3980183"/>
                    <a:pt x="6234428" y="3938274"/>
                  </a:cubicBezTo>
                  <a:cubicBezTo>
                    <a:pt x="6296658" y="3896364"/>
                    <a:pt x="6337298" y="3825244"/>
                    <a:pt x="6337298" y="3743964"/>
                  </a:cubicBezTo>
                  <a:cubicBezTo>
                    <a:pt x="6337298" y="3662684"/>
                    <a:pt x="6296658" y="3591564"/>
                    <a:pt x="6234428" y="3549654"/>
                  </a:cubicBezTo>
                  <a:cubicBezTo>
                    <a:pt x="6296658" y="3506474"/>
                    <a:pt x="6337298" y="3435354"/>
                    <a:pt x="6337298" y="3355344"/>
                  </a:cubicBezTo>
                  <a:cubicBezTo>
                    <a:pt x="6337298" y="3274064"/>
                    <a:pt x="6296658" y="3202944"/>
                    <a:pt x="6234428" y="3161034"/>
                  </a:cubicBezTo>
                  <a:cubicBezTo>
                    <a:pt x="6296658" y="3119124"/>
                    <a:pt x="6337298" y="3048004"/>
                    <a:pt x="6337298" y="2966724"/>
                  </a:cubicBezTo>
                  <a:cubicBezTo>
                    <a:pt x="6337298" y="2885444"/>
                    <a:pt x="6296658" y="2814324"/>
                    <a:pt x="6234428" y="2772414"/>
                  </a:cubicBezTo>
                  <a:cubicBezTo>
                    <a:pt x="6296658" y="2730504"/>
                    <a:pt x="6337298" y="2659384"/>
                    <a:pt x="6337298" y="2578104"/>
                  </a:cubicBezTo>
                  <a:cubicBezTo>
                    <a:pt x="6337298" y="2496824"/>
                    <a:pt x="6296658" y="2425704"/>
                    <a:pt x="6234428" y="2383794"/>
                  </a:cubicBezTo>
                  <a:cubicBezTo>
                    <a:pt x="6296658" y="2341884"/>
                    <a:pt x="6337298" y="2270764"/>
                    <a:pt x="6337298" y="2189484"/>
                  </a:cubicBezTo>
                  <a:cubicBezTo>
                    <a:pt x="6337298" y="2108204"/>
                    <a:pt x="6296658" y="2037084"/>
                    <a:pt x="6234428" y="1995174"/>
                  </a:cubicBezTo>
                  <a:cubicBezTo>
                    <a:pt x="6296658" y="1953264"/>
                    <a:pt x="6337298" y="1882144"/>
                    <a:pt x="6337298" y="1800864"/>
                  </a:cubicBezTo>
                  <a:cubicBezTo>
                    <a:pt x="6337298" y="1719584"/>
                    <a:pt x="6296658" y="1648464"/>
                    <a:pt x="6234428" y="1606554"/>
                  </a:cubicBezTo>
                  <a:cubicBezTo>
                    <a:pt x="6296658" y="1563374"/>
                    <a:pt x="6337298" y="1492254"/>
                    <a:pt x="6337298" y="1412244"/>
                  </a:cubicBezTo>
                  <a:cubicBezTo>
                    <a:pt x="6337298" y="1330964"/>
                    <a:pt x="6296658" y="1259844"/>
                    <a:pt x="6234428" y="1217934"/>
                  </a:cubicBezTo>
                  <a:cubicBezTo>
                    <a:pt x="6296658" y="1176024"/>
                    <a:pt x="6337298" y="1104904"/>
                    <a:pt x="6337298" y="1023624"/>
                  </a:cubicBezTo>
                  <a:cubicBezTo>
                    <a:pt x="6337298" y="942344"/>
                    <a:pt x="6296658" y="871224"/>
                    <a:pt x="6234428" y="829314"/>
                  </a:cubicBezTo>
                  <a:cubicBezTo>
                    <a:pt x="6309358" y="775974"/>
                    <a:pt x="6349998" y="704854"/>
                    <a:pt x="6349998" y="624844"/>
                  </a:cubicBezTo>
                  <a:close/>
                </a:path>
              </a:pathLst>
            </a:custGeom>
            <a:solidFill>
              <a:srgbClr val="F9B3A9"/>
            </a:solidFill>
          </p:spPr>
        </p:sp>
        <p:sp>
          <p:nvSpPr>
            <p:cNvPr name="Freeform 5" id="5"/>
            <p:cNvSpPr/>
            <p:nvPr/>
          </p:nvSpPr>
          <p:spPr>
            <a:xfrm flipH="false" flipV="false" rot="0">
              <a:off x="389890" y="450850"/>
              <a:ext cx="5570220" cy="7743190"/>
            </a:xfrm>
            <a:custGeom>
              <a:avLst/>
              <a:gdLst/>
              <a:ahLst/>
              <a:cxnLst/>
              <a:rect r="r" b="b" t="t" l="l"/>
              <a:pathLst>
                <a:path h="7743190" w="5570220">
                  <a:moveTo>
                    <a:pt x="0" y="0"/>
                  </a:moveTo>
                  <a:lnTo>
                    <a:pt x="5570220" y="0"/>
                  </a:lnTo>
                  <a:lnTo>
                    <a:pt x="5570220" y="7743190"/>
                  </a:lnTo>
                  <a:lnTo>
                    <a:pt x="0" y="7743190"/>
                  </a:lnTo>
                  <a:close/>
                </a:path>
              </a:pathLst>
            </a:custGeom>
            <a:blipFill>
              <a:blip r:embed="rId4"/>
              <a:stretch>
                <a:fillRect l="-19505" t="0" r="-19505" b="0"/>
              </a:stretch>
            </a:blipFill>
          </p:spPr>
        </p:sp>
      </p:grpSp>
      <p:grpSp>
        <p:nvGrpSpPr>
          <p:cNvPr name="Group 6" id="6"/>
          <p:cNvGrpSpPr/>
          <p:nvPr/>
        </p:nvGrpSpPr>
        <p:grpSpPr>
          <a:xfrm rot="0">
            <a:off x="7888519" y="2816987"/>
            <a:ext cx="8017013" cy="5539022"/>
            <a:chOff x="0" y="0"/>
            <a:chExt cx="1790894" cy="1237344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790894" cy="1237344"/>
            </a:xfrm>
            <a:custGeom>
              <a:avLst/>
              <a:gdLst/>
              <a:ahLst/>
              <a:cxnLst/>
              <a:rect r="r" b="b" t="t" l="l"/>
              <a:pathLst>
                <a:path h="1237344" w="1790894">
                  <a:moveTo>
                    <a:pt x="49250" y="0"/>
                  </a:moveTo>
                  <a:lnTo>
                    <a:pt x="1741644" y="0"/>
                  </a:lnTo>
                  <a:cubicBezTo>
                    <a:pt x="1754706" y="0"/>
                    <a:pt x="1767233" y="5189"/>
                    <a:pt x="1776469" y="14425"/>
                  </a:cubicBezTo>
                  <a:cubicBezTo>
                    <a:pt x="1785705" y="23661"/>
                    <a:pt x="1790894" y="36188"/>
                    <a:pt x="1790894" y="49250"/>
                  </a:cubicBezTo>
                  <a:lnTo>
                    <a:pt x="1790894" y="1188094"/>
                  </a:lnTo>
                  <a:cubicBezTo>
                    <a:pt x="1790894" y="1215294"/>
                    <a:pt x="1768844" y="1237344"/>
                    <a:pt x="1741644" y="1237344"/>
                  </a:cubicBezTo>
                  <a:lnTo>
                    <a:pt x="49250" y="1237344"/>
                  </a:lnTo>
                  <a:cubicBezTo>
                    <a:pt x="36188" y="1237344"/>
                    <a:pt x="23661" y="1232155"/>
                    <a:pt x="14425" y="1222919"/>
                  </a:cubicBezTo>
                  <a:cubicBezTo>
                    <a:pt x="5189" y="1213683"/>
                    <a:pt x="0" y="1201156"/>
                    <a:pt x="0" y="1188094"/>
                  </a:cubicBezTo>
                  <a:lnTo>
                    <a:pt x="0" y="49250"/>
                  </a:lnTo>
                  <a:cubicBezTo>
                    <a:pt x="0" y="36188"/>
                    <a:pt x="5189" y="23661"/>
                    <a:pt x="14425" y="14425"/>
                  </a:cubicBezTo>
                  <a:cubicBezTo>
                    <a:pt x="23661" y="5189"/>
                    <a:pt x="36188" y="0"/>
                    <a:pt x="49250" y="0"/>
                  </a:cubicBezTo>
                  <a:close/>
                </a:path>
              </a:pathLst>
            </a:custGeom>
            <a:solidFill>
              <a:srgbClr val="FFF1DF"/>
            </a:solidFill>
            <a:ln w="66675" cap="rnd">
              <a:solidFill>
                <a:srgbClr val="F9B3A9"/>
              </a:solidFill>
              <a:prstDash val="dash"/>
              <a:round/>
            </a:ln>
          </p:spPr>
        </p:sp>
        <p:sp>
          <p:nvSpPr>
            <p:cNvPr name="TextBox 8" id="8"/>
            <p:cNvSpPr txBox="true"/>
            <p:nvPr/>
          </p:nvSpPr>
          <p:spPr>
            <a:xfrm>
              <a:off x="0" y="-47625"/>
              <a:ext cx="1790894" cy="128496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9" id="9"/>
          <p:cNvSpPr/>
          <p:nvPr/>
        </p:nvSpPr>
        <p:spPr>
          <a:xfrm flipH="false" flipV="true" rot="0">
            <a:off x="15666499" y="613199"/>
            <a:ext cx="2621501" cy="3631802"/>
          </a:xfrm>
          <a:custGeom>
            <a:avLst/>
            <a:gdLst/>
            <a:ahLst/>
            <a:cxnLst/>
            <a:rect r="r" b="b" t="t" l="l"/>
            <a:pathLst>
              <a:path h="3631802" w="2621501">
                <a:moveTo>
                  <a:pt x="0" y="3631802"/>
                </a:moveTo>
                <a:lnTo>
                  <a:pt x="2621501" y="3631802"/>
                </a:lnTo>
                <a:lnTo>
                  <a:pt x="2621501" y="0"/>
                </a:lnTo>
                <a:lnTo>
                  <a:pt x="0" y="0"/>
                </a:lnTo>
                <a:lnTo>
                  <a:pt x="0" y="3631802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524477" y="4160098"/>
            <a:ext cx="1485117" cy="1455415"/>
          </a:xfrm>
          <a:custGeom>
            <a:avLst/>
            <a:gdLst/>
            <a:ahLst/>
            <a:cxnLst/>
            <a:rect r="r" b="b" t="t" l="l"/>
            <a:pathLst>
              <a:path h="1455415" w="1485117">
                <a:moveTo>
                  <a:pt x="0" y="0"/>
                </a:moveTo>
                <a:lnTo>
                  <a:pt x="1485117" y="0"/>
                </a:lnTo>
                <a:lnTo>
                  <a:pt x="1485117" y="1455415"/>
                </a:lnTo>
                <a:lnTo>
                  <a:pt x="0" y="145541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4428545" y="8718790"/>
            <a:ext cx="1226200" cy="1201676"/>
          </a:xfrm>
          <a:custGeom>
            <a:avLst/>
            <a:gdLst/>
            <a:ahLst/>
            <a:cxnLst/>
            <a:rect r="r" b="b" t="t" l="l"/>
            <a:pathLst>
              <a:path h="1201676" w="1226200">
                <a:moveTo>
                  <a:pt x="0" y="0"/>
                </a:moveTo>
                <a:lnTo>
                  <a:pt x="1226200" y="0"/>
                </a:lnTo>
                <a:lnTo>
                  <a:pt x="1226200" y="1201676"/>
                </a:lnTo>
                <a:lnTo>
                  <a:pt x="0" y="120167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2651000" y="2986579"/>
            <a:ext cx="2085531" cy="1986942"/>
          </a:xfrm>
          <a:custGeom>
            <a:avLst/>
            <a:gdLst/>
            <a:ahLst/>
            <a:cxnLst/>
            <a:rect r="r" b="b" t="t" l="l"/>
            <a:pathLst>
              <a:path h="1986942" w="2085531">
                <a:moveTo>
                  <a:pt x="0" y="0"/>
                </a:moveTo>
                <a:lnTo>
                  <a:pt x="2085530" y="0"/>
                </a:lnTo>
                <a:lnTo>
                  <a:pt x="2085530" y="1986942"/>
                </a:lnTo>
                <a:lnTo>
                  <a:pt x="0" y="1986942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841639" y="1241743"/>
            <a:ext cx="1764330" cy="1680925"/>
          </a:xfrm>
          <a:custGeom>
            <a:avLst/>
            <a:gdLst/>
            <a:ahLst/>
            <a:cxnLst/>
            <a:rect r="r" b="b" t="t" l="l"/>
            <a:pathLst>
              <a:path h="1680925" w="1764330">
                <a:moveTo>
                  <a:pt x="0" y="0"/>
                </a:moveTo>
                <a:lnTo>
                  <a:pt x="1764331" y="0"/>
                </a:lnTo>
                <a:lnTo>
                  <a:pt x="1764331" y="1680926"/>
                </a:lnTo>
                <a:lnTo>
                  <a:pt x="0" y="1680926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475409" y="6026617"/>
            <a:ext cx="4261122" cy="3694770"/>
          </a:xfrm>
          <a:custGeom>
            <a:avLst/>
            <a:gdLst/>
            <a:ahLst/>
            <a:cxnLst/>
            <a:rect r="r" b="b" t="t" l="l"/>
            <a:pathLst>
              <a:path h="3694770" w="4261122">
                <a:moveTo>
                  <a:pt x="0" y="0"/>
                </a:moveTo>
                <a:lnTo>
                  <a:pt x="4261121" y="0"/>
                </a:lnTo>
                <a:lnTo>
                  <a:pt x="4261121" y="3694770"/>
                </a:lnTo>
                <a:lnTo>
                  <a:pt x="0" y="3694770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3825243" y="613199"/>
            <a:ext cx="847962" cy="831002"/>
          </a:xfrm>
          <a:custGeom>
            <a:avLst/>
            <a:gdLst/>
            <a:ahLst/>
            <a:cxnLst/>
            <a:rect r="r" b="b" t="t" l="l"/>
            <a:pathLst>
              <a:path h="831002" w="847962">
                <a:moveTo>
                  <a:pt x="0" y="0"/>
                </a:moveTo>
                <a:lnTo>
                  <a:pt x="847961" y="0"/>
                </a:lnTo>
                <a:lnTo>
                  <a:pt x="847961" y="831002"/>
                </a:lnTo>
                <a:lnTo>
                  <a:pt x="0" y="83100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6" id="16"/>
          <p:cNvSpPr txBox="true"/>
          <p:nvPr/>
        </p:nvSpPr>
        <p:spPr>
          <a:xfrm rot="0">
            <a:off x="7888519" y="3865299"/>
            <a:ext cx="8012299" cy="339801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816"/>
              </a:lnSpc>
            </a:pPr>
            <a:r>
              <a:rPr lang="en-US" sz="14240">
                <a:solidFill>
                  <a:srgbClr val="50291C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SPEAKING TIME</a:t>
            </a:r>
          </a:p>
        </p:txBody>
      </p:sp>
      <p:sp>
        <p:nvSpPr>
          <p:cNvPr name="Freeform 17" id="17"/>
          <p:cNvSpPr/>
          <p:nvPr/>
        </p:nvSpPr>
        <p:spPr>
          <a:xfrm flipH="false" flipV="false" rot="1148200">
            <a:off x="15136609" y="7745837"/>
            <a:ext cx="2546687" cy="2019310"/>
          </a:xfrm>
          <a:custGeom>
            <a:avLst/>
            <a:gdLst/>
            <a:ahLst/>
            <a:cxnLst/>
            <a:rect r="r" b="b" t="t" l="l"/>
            <a:pathLst>
              <a:path h="2019310" w="2546687">
                <a:moveTo>
                  <a:pt x="0" y="0"/>
                </a:moveTo>
                <a:lnTo>
                  <a:pt x="2546687" y="0"/>
                </a:lnTo>
                <a:lnTo>
                  <a:pt x="2546687" y="2019310"/>
                </a:lnTo>
                <a:lnTo>
                  <a:pt x="0" y="2019310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1D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>
            <a:grpSpLocks noChangeAspect="true"/>
          </p:cNvGrpSpPr>
          <p:nvPr/>
        </p:nvGrpSpPr>
        <p:grpSpPr>
          <a:xfrm rot="7897044">
            <a:off x="-4439262" y="6578424"/>
            <a:ext cx="7673339" cy="10444950"/>
            <a:chOff x="0" y="0"/>
            <a:chExt cx="6350000" cy="864362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6350000" cy="8642350"/>
            </a:xfrm>
            <a:custGeom>
              <a:avLst/>
              <a:gdLst/>
              <a:ahLst/>
              <a:cxnLst/>
              <a:rect r="r" b="b" t="t" l="l"/>
              <a:pathLst>
                <a:path h="8642350" w="6350000">
                  <a:moveTo>
                    <a:pt x="6350000" y="624840"/>
                  </a:moveTo>
                  <a:cubicBezTo>
                    <a:pt x="6350000" y="543560"/>
                    <a:pt x="6309360" y="472440"/>
                    <a:pt x="6247130" y="430530"/>
                  </a:cubicBezTo>
                  <a:cubicBezTo>
                    <a:pt x="6259830" y="422910"/>
                    <a:pt x="6271260" y="412750"/>
                    <a:pt x="6281420" y="402590"/>
                  </a:cubicBezTo>
                  <a:cubicBezTo>
                    <a:pt x="6324600" y="358140"/>
                    <a:pt x="6350000" y="298450"/>
                    <a:pt x="6350000" y="236220"/>
                  </a:cubicBezTo>
                  <a:cubicBezTo>
                    <a:pt x="6350000" y="173990"/>
                    <a:pt x="6324600" y="114300"/>
                    <a:pt x="6281420" y="69850"/>
                  </a:cubicBezTo>
                  <a:cubicBezTo>
                    <a:pt x="6236970" y="25400"/>
                    <a:pt x="6176010" y="0"/>
                    <a:pt x="6115050" y="0"/>
                  </a:cubicBezTo>
                  <a:cubicBezTo>
                    <a:pt x="6052820" y="0"/>
                    <a:pt x="5991860" y="25400"/>
                    <a:pt x="5948680" y="68580"/>
                  </a:cubicBezTo>
                  <a:cubicBezTo>
                    <a:pt x="5937250" y="80010"/>
                    <a:pt x="5927090" y="92710"/>
                    <a:pt x="5919470" y="105410"/>
                  </a:cubicBezTo>
                  <a:cubicBezTo>
                    <a:pt x="5877560" y="41910"/>
                    <a:pt x="5805170" y="0"/>
                    <a:pt x="5723890" y="0"/>
                  </a:cubicBezTo>
                  <a:cubicBezTo>
                    <a:pt x="5642610" y="0"/>
                    <a:pt x="5570220" y="41910"/>
                    <a:pt x="5528310" y="105410"/>
                  </a:cubicBezTo>
                  <a:cubicBezTo>
                    <a:pt x="5486400" y="41910"/>
                    <a:pt x="5414010" y="0"/>
                    <a:pt x="5332730" y="0"/>
                  </a:cubicBezTo>
                  <a:cubicBezTo>
                    <a:pt x="5250180" y="0"/>
                    <a:pt x="5179060" y="41910"/>
                    <a:pt x="5137150" y="105410"/>
                  </a:cubicBezTo>
                  <a:cubicBezTo>
                    <a:pt x="5095241" y="41910"/>
                    <a:pt x="5022850" y="0"/>
                    <a:pt x="4941570" y="0"/>
                  </a:cubicBezTo>
                  <a:cubicBezTo>
                    <a:pt x="4860291" y="0"/>
                    <a:pt x="4787900" y="41910"/>
                    <a:pt x="4745990" y="105410"/>
                  </a:cubicBezTo>
                  <a:cubicBezTo>
                    <a:pt x="4704080" y="41910"/>
                    <a:pt x="4631690" y="0"/>
                    <a:pt x="4550410" y="0"/>
                  </a:cubicBezTo>
                  <a:cubicBezTo>
                    <a:pt x="4469130" y="0"/>
                    <a:pt x="4396740" y="41910"/>
                    <a:pt x="4354830" y="105410"/>
                  </a:cubicBezTo>
                  <a:cubicBezTo>
                    <a:pt x="4312920" y="41910"/>
                    <a:pt x="4240530" y="0"/>
                    <a:pt x="4159250" y="0"/>
                  </a:cubicBezTo>
                  <a:cubicBezTo>
                    <a:pt x="4077970" y="0"/>
                    <a:pt x="4005580" y="41910"/>
                    <a:pt x="3963670" y="105410"/>
                  </a:cubicBezTo>
                  <a:cubicBezTo>
                    <a:pt x="3921761" y="41910"/>
                    <a:pt x="3849370" y="0"/>
                    <a:pt x="3768091" y="0"/>
                  </a:cubicBezTo>
                  <a:cubicBezTo>
                    <a:pt x="3686811" y="0"/>
                    <a:pt x="3614420" y="41910"/>
                    <a:pt x="3572511" y="105410"/>
                  </a:cubicBezTo>
                  <a:cubicBezTo>
                    <a:pt x="3530601" y="41910"/>
                    <a:pt x="3458211" y="0"/>
                    <a:pt x="3376931" y="0"/>
                  </a:cubicBezTo>
                  <a:cubicBezTo>
                    <a:pt x="3295651" y="0"/>
                    <a:pt x="3216910" y="41910"/>
                    <a:pt x="3175000" y="105410"/>
                  </a:cubicBezTo>
                  <a:cubicBezTo>
                    <a:pt x="3133090" y="41910"/>
                    <a:pt x="3060700" y="0"/>
                    <a:pt x="2979420" y="0"/>
                  </a:cubicBezTo>
                  <a:cubicBezTo>
                    <a:pt x="2898140" y="0"/>
                    <a:pt x="2825750" y="41910"/>
                    <a:pt x="2783840" y="105410"/>
                  </a:cubicBezTo>
                  <a:cubicBezTo>
                    <a:pt x="2741930" y="41910"/>
                    <a:pt x="2669540" y="0"/>
                    <a:pt x="2588260" y="0"/>
                  </a:cubicBezTo>
                  <a:cubicBezTo>
                    <a:pt x="2505710" y="0"/>
                    <a:pt x="2434590" y="41910"/>
                    <a:pt x="2392680" y="105410"/>
                  </a:cubicBezTo>
                  <a:cubicBezTo>
                    <a:pt x="2350770" y="41910"/>
                    <a:pt x="2278380" y="0"/>
                    <a:pt x="2197100" y="0"/>
                  </a:cubicBezTo>
                  <a:cubicBezTo>
                    <a:pt x="2115820" y="0"/>
                    <a:pt x="2043430" y="41910"/>
                    <a:pt x="2001520" y="105410"/>
                  </a:cubicBezTo>
                  <a:cubicBezTo>
                    <a:pt x="1959610" y="41910"/>
                    <a:pt x="1887220" y="0"/>
                    <a:pt x="1805941" y="0"/>
                  </a:cubicBezTo>
                  <a:cubicBezTo>
                    <a:pt x="1723391" y="0"/>
                    <a:pt x="1652270" y="41910"/>
                    <a:pt x="1610361" y="105410"/>
                  </a:cubicBezTo>
                  <a:cubicBezTo>
                    <a:pt x="1568450" y="41910"/>
                    <a:pt x="1496061" y="0"/>
                    <a:pt x="1414781" y="0"/>
                  </a:cubicBezTo>
                  <a:cubicBezTo>
                    <a:pt x="1329691" y="0"/>
                    <a:pt x="1257300" y="41910"/>
                    <a:pt x="1215391" y="105410"/>
                  </a:cubicBezTo>
                  <a:cubicBezTo>
                    <a:pt x="1173481" y="41910"/>
                    <a:pt x="1101091" y="0"/>
                    <a:pt x="1019811" y="0"/>
                  </a:cubicBezTo>
                  <a:cubicBezTo>
                    <a:pt x="937261" y="0"/>
                    <a:pt x="866141" y="41910"/>
                    <a:pt x="824231" y="105410"/>
                  </a:cubicBezTo>
                  <a:cubicBezTo>
                    <a:pt x="782321" y="41910"/>
                    <a:pt x="709931" y="0"/>
                    <a:pt x="628650" y="0"/>
                  </a:cubicBezTo>
                  <a:cubicBezTo>
                    <a:pt x="544830" y="0"/>
                    <a:pt x="473710" y="41910"/>
                    <a:pt x="431800" y="105410"/>
                  </a:cubicBezTo>
                  <a:cubicBezTo>
                    <a:pt x="422910" y="92710"/>
                    <a:pt x="412750" y="80010"/>
                    <a:pt x="402590" y="68580"/>
                  </a:cubicBezTo>
                  <a:cubicBezTo>
                    <a:pt x="358140" y="25400"/>
                    <a:pt x="297180" y="0"/>
                    <a:pt x="234950" y="0"/>
                  </a:cubicBezTo>
                  <a:cubicBezTo>
                    <a:pt x="172720" y="0"/>
                    <a:pt x="113030" y="25400"/>
                    <a:pt x="68580" y="68580"/>
                  </a:cubicBezTo>
                  <a:cubicBezTo>
                    <a:pt x="25400" y="113030"/>
                    <a:pt x="0" y="172720"/>
                    <a:pt x="0" y="234950"/>
                  </a:cubicBezTo>
                  <a:cubicBezTo>
                    <a:pt x="0" y="297180"/>
                    <a:pt x="25400" y="356870"/>
                    <a:pt x="68580" y="401320"/>
                  </a:cubicBezTo>
                  <a:cubicBezTo>
                    <a:pt x="78740" y="411480"/>
                    <a:pt x="90170" y="421640"/>
                    <a:pt x="102870" y="429260"/>
                  </a:cubicBezTo>
                  <a:cubicBezTo>
                    <a:pt x="40640" y="472440"/>
                    <a:pt x="0" y="543560"/>
                    <a:pt x="0" y="624840"/>
                  </a:cubicBezTo>
                  <a:cubicBezTo>
                    <a:pt x="0" y="706120"/>
                    <a:pt x="40640" y="777240"/>
                    <a:pt x="102870" y="819150"/>
                  </a:cubicBezTo>
                  <a:cubicBezTo>
                    <a:pt x="40640" y="861060"/>
                    <a:pt x="0" y="932180"/>
                    <a:pt x="0" y="1013460"/>
                  </a:cubicBezTo>
                  <a:cubicBezTo>
                    <a:pt x="0" y="1094740"/>
                    <a:pt x="40640" y="1165860"/>
                    <a:pt x="102870" y="1207770"/>
                  </a:cubicBezTo>
                  <a:cubicBezTo>
                    <a:pt x="40640" y="1249680"/>
                    <a:pt x="0" y="1322070"/>
                    <a:pt x="0" y="1402080"/>
                  </a:cubicBezTo>
                  <a:cubicBezTo>
                    <a:pt x="0" y="1483360"/>
                    <a:pt x="40640" y="1554480"/>
                    <a:pt x="102870" y="1596390"/>
                  </a:cubicBezTo>
                  <a:cubicBezTo>
                    <a:pt x="40640" y="1638300"/>
                    <a:pt x="0" y="1709420"/>
                    <a:pt x="0" y="1790700"/>
                  </a:cubicBezTo>
                  <a:cubicBezTo>
                    <a:pt x="0" y="1871980"/>
                    <a:pt x="40640" y="1943100"/>
                    <a:pt x="102870" y="1985010"/>
                  </a:cubicBezTo>
                  <a:cubicBezTo>
                    <a:pt x="40640" y="2026920"/>
                    <a:pt x="0" y="2099310"/>
                    <a:pt x="0" y="2179320"/>
                  </a:cubicBezTo>
                  <a:cubicBezTo>
                    <a:pt x="0" y="2260600"/>
                    <a:pt x="40640" y="2331720"/>
                    <a:pt x="102870" y="2373630"/>
                  </a:cubicBezTo>
                  <a:cubicBezTo>
                    <a:pt x="40640" y="2418080"/>
                    <a:pt x="0" y="2489200"/>
                    <a:pt x="0" y="2570480"/>
                  </a:cubicBezTo>
                  <a:cubicBezTo>
                    <a:pt x="0" y="2651760"/>
                    <a:pt x="40640" y="2722880"/>
                    <a:pt x="102870" y="2764790"/>
                  </a:cubicBezTo>
                  <a:cubicBezTo>
                    <a:pt x="40640" y="2806700"/>
                    <a:pt x="0" y="2879090"/>
                    <a:pt x="0" y="2959100"/>
                  </a:cubicBezTo>
                  <a:cubicBezTo>
                    <a:pt x="0" y="3040380"/>
                    <a:pt x="40640" y="3111500"/>
                    <a:pt x="102870" y="3153410"/>
                  </a:cubicBezTo>
                  <a:cubicBezTo>
                    <a:pt x="40640" y="3195320"/>
                    <a:pt x="0" y="3266440"/>
                    <a:pt x="0" y="3347720"/>
                  </a:cubicBezTo>
                  <a:cubicBezTo>
                    <a:pt x="0" y="3429000"/>
                    <a:pt x="40640" y="3500120"/>
                    <a:pt x="102870" y="3542030"/>
                  </a:cubicBezTo>
                  <a:cubicBezTo>
                    <a:pt x="40640" y="3583940"/>
                    <a:pt x="0" y="3655060"/>
                    <a:pt x="0" y="3736340"/>
                  </a:cubicBezTo>
                  <a:cubicBezTo>
                    <a:pt x="0" y="3817620"/>
                    <a:pt x="40640" y="3888740"/>
                    <a:pt x="102870" y="3930650"/>
                  </a:cubicBezTo>
                  <a:cubicBezTo>
                    <a:pt x="40640" y="3973830"/>
                    <a:pt x="0" y="4044950"/>
                    <a:pt x="0" y="4124959"/>
                  </a:cubicBezTo>
                  <a:cubicBezTo>
                    <a:pt x="0" y="4206239"/>
                    <a:pt x="40640" y="4277359"/>
                    <a:pt x="102870" y="4319269"/>
                  </a:cubicBezTo>
                  <a:cubicBezTo>
                    <a:pt x="40640" y="4361180"/>
                    <a:pt x="0" y="4432300"/>
                    <a:pt x="0" y="4513580"/>
                  </a:cubicBezTo>
                  <a:cubicBezTo>
                    <a:pt x="0" y="4594860"/>
                    <a:pt x="40640" y="4665980"/>
                    <a:pt x="102870" y="4707890"/>
                  </a:cubicBezTo>
                  <a:cubicBezTo>
                    <a:pt x="40640" y="4749800"/>
                    <a:pt x="0" y="4820920"/>
                    <a:pt x="0" y="4902200"/>
                  </a:cubicBezTo>
                  <a:cubicBezTo>
                    <a:pt x="0" y="4983480"/>
                    <a:pt x="40640" y="5054600"/>
                    <a:pt x="102870" y="5096510"/>
                  </a:cubicBezTo>
                  <a:cubicBezTo>
                    <a:pt x="40640" y="5138420"/>
                    <a:pt x="0" y="5210810"/>
                    <a:pt x="0" y="5290820"/>
                  </a:cubicBezTo>
                  <a:cubicBezTo>
                    <a:pt x="0" y="5372100"/>
                    <a:pt x="40640" y="5443220"/>
                    <a:pt x="102870" y="5485130"/>
                  </a:cubicBezTo>
                  <a:cubicBezTo>
                    <a:pt x="40640" y="5527039"/>
                    <a:pt x="0" y="5598159"/>
                    <a:pt x="0" y="5679439"/>
                  </a:cubicBezTo>
                  <a:cubicBezTo>
                    <a:pt x="0" y="5760719"/>
                    <a:pt x="40640" y="5831839"/>
                    <a:pt x="102870" y="5873749"/>
                  </a:cubicBezTo>
                  <a:cubicBezTo>
                    <a:pt x="40640" y="5915659"/>
                    <a:pt x="0" y="5986779"/>
                    <a:pt x="0" y="6068059"/>
                  </a:cubicBezTo>
                  <a:cubicBezTo>
                    <a:pt x="0" y="6149339"/>
                    <a:pt x="40640" y="6220459"/>
                    <a:pt x="102870" y="6262369"/>
                  </a:cubicBezTo>
                  <a:cubicBezTo>
                    <a:pt x="40640" y="6304280"/>
                    <a:pt x="0" y="6375400"/>
                    <a:pt x="0" y="6456680"/>
                  </a:cubicBezTo>
                  <a:cubicBezTo>
                    <a:pt x="0" y="6537960"/>
                    <a:pt x="40640" y="6609080"/>
                    <a:pt x="102870" y="6650990"/>
                  </a:cubicBezTo>
                  <a:cubicBezTo>
                    <a:pt x="40640" y="6692900"/>
                    <a:pt x="0" y="6764020"/>
                    <a:pt x="0" y="6845300"/>
                  </a:cubicBezTo>
                  <a:cubicBezTo>
                    <a:pt x="0" y="6926580"/>
                    <a:pt x="40640" y="6997700"/>
                    <a:pt x="102870" y="7039610"/>
                  </a:cubicBezTo>
                  <a:cubicBezTo>
                    <a:pt x="40640" y="7082790"/>
                    <a:pt x="0" y="7153910"/>
                    <a:pt x="0" y="7233920"/>
                  </a:cubicBezTo>
                  <a:cubicBezTo>
                    <a:pt x="0" y="7315200"/>
                    <a:pt x="40640" y="7386320"/>
                    <a:pt x="102870" y="7428230"/>
                  </a:cubicBezTo>
                  <a:cubicBezTo>
                    <a:pt x="40640" y="7470139"/>
                    <a:pt x="0" y="7541260"/>
                    <a:pt x="0" y="7622539"/>
                  </a:cubicBezTo>
                  <a:cubicBezTo>
                    <a:pt x="0" y="7703819"/>
                    <a:pt x="40640" y="7774939"/>
                    <a:pt x="102870" y="7816849"/>
                  </a:cubicBezTo>
                  <a:cubicBezTo>
                    <a:pt x="40640" y="7866380"/>
                    <a:pt x="0" y="7937500"/>
                    <a:pt x="0" y="8018780"/>
                  </a:cubicBezTo>
                  <a:cubicBezTo>
                    <a:pt x="0" y="8100061"/>
                    <a:pt x="40640" y="8171180"/>
                    <a:pt x="102870" y="8213090"/>
                  </a:cubicBezTo>
                  <a:cubicBezTo>
                    <a:pt x="90170" y="8220710"/>
                    <a:pt x="78740" y="8230870"/>
                    <a:pt x="68580" y="8241030"/>
                  </a:cubicBezTo>
                  <a:cubicBezTo>
                    <a:pt x="25400" y="8285480"/>
                    <a:pt x="0" y="8346440"/>
                    <a:pt x="0" y="8407400"/>
                  </a:cubicBezTo>
                  <a:cubicBezTo>
                    <a:pt x="0" y="8469630"/>
                    <a:pt x="25400" y="8529320"/>
                    <a:pt x="68580" y="8573770"/>
                  </a:cubicBezTo>
                  <a:cubicBezTo>
                    <a:pt x="111760" y="8616950"/>
                    <a:pt x="172720" y="8642350"/>
                    <a:pt x="234950" y="8642350"/>
                  </a:cubicBezTo>
                  <a:cubicBezTo>
                    <a:pt x="297180" y="8642350"/>
                    <a:pt x="356870" y="8616950"/>
                    <a:pt x="401320" y="8573770"/>
                  </a:cubicBezTo>
                  <a:cubicBezTo>
                    <a:pt x="412750" y="8562339"/>
                    <a:pt x="422910" y="8549639"/>
                    <a:pt x="430530" y="8536939"/>
                  </a:cubicBezTo>
                  <a:cubicBezTo>
                    <a:pt x="472440" y="8600439"/>
                    <a:pt x="544830" y="8642349"/>
                    <a:pt x="626110" y="8642349"/>
                  </a:cubicBezTo>
                  <a:cubicBezTo>
                    <a:pt x="707390" y="8642349"/>
                    <a:pt x="779780" y="8600439"/>
                    <a:pt x="821690" y="8536939"/>
                  </a:cubicBezTo>
                  <a:cubicBezTo>
                    <a:pt x="863600" y="8600439"/>
                    <a:pt x="935990" y="8642349"/>
                    <a:pt x="1017270" y="8642349"/>
                  </a:cubicBezTo>
                  <a:cubicBezTo>
                    <a:pt x="1099820" y="8642349"/>
                    <a:pt x="1172210" y="8600439"/>
                    <a:pt x="1212850" y="8536939"/>
                  </a:cubicBezTo>
                  <a:cubicBezTo>
                    <a:pt x="1254760" y="8600439"/>
                    <a:pt x="1327150" y="8642349"/>
                    <a:pt x="1408430" y="8642349"/>
                  </a:cubicBezTo>
                  <a:cubicBezTo>
                    <a:pt x="1489710" y="8642349"/>
                    <a:pt x="1562100" y="8600439"/>
                    <a:pt x="1604010" y="8536939"/>
                  </a:cubicBezTo>
                  <a:cubicBezTo>
                    <a:pt x="1645920" y="8600439"/>
                    <a:pt x="1718310" y="8642349"/>
                    <a:pt x="1799590" y="8642349"/>
                  </a:cubicBezTo>
                  <a:cubicBezTo>
                    <a:pt x="1880870" y="8642349"/>
                    <a:pt x="1953260" y="8600439"/>
                    <a:pt x="1995170" y="8536939"/>
                  </a:cubicBezTo>
                  <a:cubicBezTo>
                    <a:pt x="2037080" y="8600439"/>
                    <a:pt x="2109470" y="8642349"/>
                    <a:pt x="2190750" y="8642349"/>
                  </a:cubicBezTo>
                  <a:cubicBezTo>
                    <a:pt x="2273300" y="8642349"/>
                    <a:pt x="2344420" y="8600439"/>
                    <a:pt x="2386330" y="8536939"/>
                  </a:cubicBezTo>
                  <a:cubicBezTo>
                    <a:pt x="2428240" y="8600439"/>
                    <a:pt x="2500630" y="8642349"/>
                    <a:pt x="2581910" y="8642349"/>
                  </a:cubicBezTo>
                  <a:cubicBezTo>
                    <a:pt x="2663190" y="8642349"/>
                    <a:pt x="2735580" y="8600439"/>
                    <a:pt x="2777490" y="8536939"/>
                  </a:cubicBezTo>
                  <a:cubicBezTo>
                    <a:pt x="2819400" y="8600439"/>
                    <a:pt x="2891790" y="8642349"/>
                    <a:pt x="2973070" y="8642349"/>
                  </a:cubicBezTo>
                  <a:cubicBezTo>
                    <a:pt x="3055620" y="8642349"/>
                    <a:pt x="3126740" y="8600439"/>
                    <a:pt x="3168650" y="8536939"/>
                  </a:cubicBezTo>
                  <a:cubicBezTo>
                    <a:pt x="3210560" y="8600439"/>
                    <a:pt x="3282950" y="8642349"/>
                    <a:pt x="3364230" y="8642349"/>
                  </a:cubicBezTo>
                  <a:cubicBezTo>
                    <a:pt x="3445509" y="8642349"/>
                    <a:pt x="3517900" y="8600439"/>
                    <a:pt x="3559809" y="8536939"/>
                  </a:cubicBezTo>
                  <a:cubicBezTo>
                    <a:pt x="3601719" y="8600439"/>
                    <a:pt x="3674109" y="8642349"/>
                    <a:pt x="3755389" y="8642349"/>
                  </a:cubicBezTo>
                  <a:cubicBezTo>
                    <a:pt x="3837939" y="8642349"/>
                    <a:pt x="3909059" y="8600439"/>
                    <a:pt x="3950969" y="8536939"/>
                  </a:cubicBezTo>
                  <a:cubicBezTo>
                    <a:pt x="3992879" y="8600439"/>
                    <a:pt x="4065269" y="8642349"/>
                    <a:pt x="4146549" y="8642349"/>
                  </a:cubicBezTo>
                  <a:cubicBezTo>
                    <a:pt x="4227829" y="8642349"/>
                    <a:pt x="4300219" y="8600439"/>
                    <a:pt x="4342129" y="8536939"/>
                  </a:cubicBezTo>
                  <a:cubicBezTo>
                    <a:pt x="4384039" y="8600439"/>
                    <a:pt x="4456429" y="8642349"/>
                    <a:pt x="4537709" y="8642349"/>
                  </a:cubicBezTo>
                  <a:cubicBezTo>
                    <a:pt x="4618989" y="8642349"/>
                    <a:pt x="4691379" y="8600439"/>
                    <a:pt x="4733289" y="8536939"/>
                  </a:cubicBezTo>
                  <a:cubicBezTo>
                    <a:pt x="4775199" y="8600439"/>
                    <a:pt x="4847589" y="8642349"/>
                    <a:pt x="4928869" y="8642349"/>
                  </a:cubicBezTo>
                  <a:cubicBezTo>
                    <a:pt x="5010149" y="8642349"/>
                    <a:pt x="5082539" y="8600439"/>
                    <a:pt x="5124449" y="8536939"/>
                  </a:cubicBezTo>
                  <a:cubicBezTo>
                    <a:pt x="5166359" y="8600439"/>
                    <a:pt x="5238749" y="8642349"/>
                    <a:pt x="5320029" y="8642349"/>
                  </a:cubicBezTo>
                  <a:cubicBezTo>
                    <a:pt x="5401309" y="8642349"/>
                    <a:pt x="5473699" y="8600439"/>
                    <a:pt x="5515609" y="8536939"/>
                  </a:cubicBezTo>
                  <a:cubicBezTo>
                    <a:pt x="5557519" y="8600439"/>
                    <a:pt x="5629909" y="8642349"/>
                    <a:pt x="5711189" y="8642349"/>
                  </a:cubicBezTo>
                  <a:cubicBezTo>
                    <a:pt x="5793739" y="8642349"/>
                    <a:pt x="5864859" y="8600439"/>
                    <a:pt x="5906769" y="8536939"/>
                  </a:cubicBezTo>
                  <a:cubicBezTo>
                    <a:pt x="5915659" y="8549639"/>
                    <a:pt x="5925819" y="8562339"/>
                    <a:pt x="5935978" y="8573770"/>
                  </a:cubicBezTo>
                  <a:cubicBezTo>
                    <a:pt x="5979158" y="8616950"/>
                    <a:pt x="6040119" y="8642350"/>
                    <a:pt x="6102348" y="8642350"/>
                  </a:cubicBezTo>
                  <a:cubicBezTo>
                    <a:pt x="6163308" y="8642350"/>
                    <a:pt x="6224269" y="8616950"/>
                    <a:pt x="6268719" y="8573770"/>
                  </a:cubicBezTo>
                  <a:cubicBezTo>
                    <a:pt x="6311898" y="8529320"/>
                    <a:pt x="6337298" y="8469630"/>
                    <a:pt x="6337298" y="8407400"/>
                  </a:cubicBezTo>
                  <a:cubicBezTo>
                    <a:pt x="6337298" y="8345170"/>
                    <a:pt x="6311898" y="8285480"/>
                    <a:pt x="6268719" y="8241030"/>
                  </a:cubicBezTo>
                  <a:cubicBezTo>
                    <a:pt x="6258559" y="8230870"/>
                    <a:pt x="6247128" y="8220711"/>
                    <a:pt x="6234428" y="8213090"/>
                  </a:cubicBezTo>
                  <a:cubicBezTo>
                    <a:pt x="6296658" y="8171180"/>
                    <a:pt x="6337298" y="8098790"/>
                    <a:pt x="6337298" y="8018780"/>
                  </a:cubicBezTo>
                  <a:cubicBezTo>
                    <a:pt x="6337298" y="7937500"/>
                    <a:pt x="6296658" y="7866380"/>
                    <a:pt x="6234428" y="7824470"/>
                  </a:cubicBezTo>
                  <a:cubicBezTo>
                    <a:pt x="6296658" y="7782561"/>
                    <a:pt x="6337298" y="7711440"/>
                    <a:pt x="6337298" y="7630161"/>
                  </a:cubicBezTo>
                  <a:cubicBezTo>
                    <a:pt x="6337298" y="7548881"/>
                    <a:pt x="6296658" y="7477761"/>
                    <a:pt x="6234428" y="7435851"/>
                  </a:cubicBezTo>
                  <a:cubicBezTo>
                    <a:pt x="6296658" y="7393941"/>
                    <a:pt x="6337298" y="7321551"/>
                    <a:pt x="6337298" y="7241541"/>
                  </a:cubicBezTo>
                  <a:cubicBezTo>
                    <a:pt x="6337298" y="7160261"/>
                    <a:pt x="6296658" y="7089141"/>
                    <a:pt x="6234428" y="7047231"/>
                  </a:cubicBezTo>
                  <a:cubicBezTo>
                    <a:pt x="6296658" y="7005321"/>
                    <a:pt x="6337298" y="6934201"/>
                    <a:pt x="6337298" y="6852921"/>
                  </a:cubicBezTo>
                  <a:cubicBezTo>
                    <a:pt x="6337298" y="6771642"/>
                    <a:pt x="6296658" y="6700521"/>
                    <a:pt x="6234428" y="6658611"/>
                  </a:cubicBezTo>
                  <a:cubicBezTo>
                    <a:pt x="6296658" y="6615431"/>
                    <a:pt x="6337298" y="6544311"/>
                    <a:pt x="6337298" y="6464302"/>
                  </a:cubicBezTo>
                  <a:cubicBezTo>
                    <a:pt x="6337298" y="6383022"/>
                    <a:pt x="6296658" y="6311902"/>
                    <a:pt x="6234428" y="6269992"/>
                  </a:cubicBezTo>
                  <a:cubicBezTo>
                    <a:pt x="6296658" y="6228082"/>
                    <a:pt x="6337298" y="6156962"/>
                    <a:pt x="6337298" y="6075682"/>
                  </a:cubicBezTo>
                  <a:cubicBezTo>
                    <a:pt x="6337298" y="5994402"/>
                    <a:pt x="6296658" y="5923282"/>
                    <a:pt x="6234428" y="5881372"/>
                  </a:cubicBezTo>
                  <a:cubicBezTo>
                    <a:pt x="6296658" y="5839462"/>
                    <a:pt x="6337298" y="5768342"/>
                    <a:pt x="6337298" y="5687062"/>
                  </a:cubicBezTo>
                  <a:cubicBezTo>
                    <a:pt x="6337298" y="5605782"/>
                    <a:pt x="6296658" y="5534662"/>
                    <a:pt x="6234428" y="5492752"/>
                  </a:cubicBezTo>
                  <a:cubicBezTo>
                    <a:pt x="6296658" y="5449572"/>
                    <a:pt x="6337298" y="5378452"/>
                    <a:pt x="6337298" y="5298442"/>
                  </a:cubicBezTo>
                  <a:cubicBezTo>
                    <a:pt x="6337298" y="5217163"/>
                    <a:pt x="6296658" y="5146042"/>
                    <a:pt x="6234428" y="5104133"/>
                  </a:cubicBezTo>
                  <a:cubicBezTo>
                    <a:pt x="6296658" y="5062223"/>
                    <a:pt x="6337298" y="4991103"/>
                    <a:pt x="6337298" y="4909823"/>
                  </a:cubicBezTo>
                  <a:cubicBezTo>
                    <a:pt x="6337298" y="4828543"/>
                    <a:pt x="6296658" y="4757423"/>
                    <a:pt x="6234428" y="4715513"/>
                  </a:cubicBezTo>
                  <a:cubicBezTo>
                    <a:pt x="6296658" y="4672333"/>
                    <a:pt x="6337298" y="4601213"/>
                    <a:pt x="6337298" y="4521203"/>
                  </a:cubicBezTo>
                  <a:cubicBezTo>
                    <a:pt x="6337298" y="4439923"/>
                    <a:pt x="6296658" y="4368803"/>
                    <a:pt x="6234428" y="4326893"/>
                  </a:cubicBezTo>
                  <a:cubicBezTo>
                    <a:pt x="6296658" y="4284983"/>
                    <a:pt x="6337298" y="4213863"/>
                    <a:pt x="6337298" y="4132583"/>
                  </a:cubicBezTo>
                  <a:cubicBezTo>
                    <a:pt x="6337298" y="4051303"/>
                    <a:pt x="6296658" y="3980183"/>
                    <a:pt x="6234428" y="3938274"/>
                  </a:cubicBezTo>
                  <a:cubicBezTo>
                    <a:pt x="6296658" y="3896364"/>
                    <a:pt x="6337298" y="3825244"/>
                    <a:pt x="6337298" y="3743964"/>
                  </a:cubicBezTo>
                  <a:cubicBezTo>
                    <a:pt x="6337298" y="3662684"/>
                    <a:pt x="6296658" y="3591564"/>
                    <a:pt x="6234428" y="3549654"/>
                  </a:cubicBezTo>
                  <a:cubicBezTo>
                    <a:pt x="6296658" y="3506474"/>
                    <a:pt x="6337298" y="3435354"/>
                    <a:pt x="6337298" y="3355344"/>
                  </a:cubicBezTo>
                  <a:cubicBezTo>
                    <a:pt x="6337298" y="3274064"/>
                    <a:pt x="6296658" y="3202944"/>
                    <a:pt x="6234428" y="3161034"/>
                  </a:cubicBezTo>
                  <a:cubicBezTo>
                    <a:pt x="6296658" y="3119124"/>
                    <a:pt x="6337298" y="3048004"/>
                    <a:pt x="6337298" y="2966724"/>
                  </a:cubicBezTo>
                  <a:cubicBezTo>
                    <a:pt x="6337298" y="2885444"/>
                    <a:pt x="6296658" y="2814324"/>
                    <a:pt x="6234428" y="2772414"/>
                  </a:cubicBezTo>
                  <a:cubicBezTo>
                    <a:pt x="6296658" y="2730504"/>
                    <a:pt x="6337298" y="2659384"/>
                    <a:pt x="6337298" y="2578104"/>
                  </a:cubicBezTo>
                  <a:cubicBezTo>
                    <a:pt x="6337298" y="2496824"/>
                    <a:pt x="6296658" y="2425704"/>
                    <a:pt x="6234428" y="2383794"/>
                  </a:cubicBezTo>
                  <a:cubicBezTo>
                    <a:pt x="6296658" y="2341884"/>
                    <a:pt x="6337298" y="2270764"/>
                    <a:pt x="6337298" y="2189484"/>
                  </a:cubicBezTo>
                  <a:cubicBezTo>
                    <a:pt x="6337298" y="2108204"/>
                    <a:pt x="6296658" y="2037084"/>
                    <a:pt x="6234428" y="1995174"/>
                  </a:cubicBezTo>
                  <a:cubicBezTo>
                    <a:pt x="6296658" y="1953264"/>
                    <a:pt x="6337298" y="1882144"/>
                    <a:pt x="6337298" y="1800864"/>
                  </a:cubicBezTo>
                  <a:cubicBezTo>
                    <a:pt x="6337298" y="1719584"/>
                    <a:pt x="6296658" y="1648464"/>
                    <a:pt x="6234428" y="1606554"/>
                  </a:cubicBezTo>
                  <a:cubicBezTo>
                    <a:pt x="6296658" y="1563374"/>
                    <a:pt x="6337298" y="1492254"/>
                    <a:pt x="6337298" y="1412244"/>
                  </a:cubicBezTo>
                  <a:cubicBezTo>
                    <a:pt x="6337298" y="1330964"/>
                    <a:pt x="6296658" y="1259844"/>
                    <a:pt x="6234428" y="1217934"/>
                  </a:cubicBezTo>
                  <a:cubicBezTo>
                    <a:pt x="6296658" y="1176024"/>
                    <a:pt x="6337298" y="1104904"/>
                    <a:pt x="6337298" y="1023624"/>
                  </a:cubicBezTo>
                  <a:cubicBezTo>
                    <a:pt x="6337298" y="942344"/>
                    <a:pt x="6296658" y="871224"/>
                    <a:pt x="6234428" y="829314"/>
                  </a:cubicBezTo>
                  <a:cubicBezTo>
                    <a:pt x="6309358" y="775974"/>
                    <a:pt x="6349998" y="704854"/>
                    <a:pt x="6349998" y="624844"/>
                  </a:cubicBezTo>
                  <a:close/>
                </a:path>
              </a:pathLst>
            </a:custGeom>
            <a:solidFill>
              <a:srgbClr val="F9B3A9"/>
            </a:solid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389890" y="450850"/>
              <a:ext cx="5570220" cy="7743190"/>
            </a:xfrm>
            <a:custGeom>
              <a:avLst/>
              <a:gdLst/>
              <a:ahLst/>
              <a:cxnLst/>
              <a:rect r="r" b="b" t="t" l="l"/>
              <a:pathLst>
                <a:path h="7743190" w="5570220">
                  <a:moveTo>
                    <a:pt x="0" y="0"/>
                  </a:moveTo>
                  <a:lnTo>
                    <a:pt x="5570220" y="0"/>
                  </a:lnTo>
                  <a:lnTo>
                    <a:pt x="5570220" y="7743190"/>
                  </a:lnTo>
                  <a:lnTo>
                    <a:pt x="0" y="7743190"/>
                  </a:lnTo>
                  <a:close/>
                </a:path>
              </a:pathLst>
            </a:custGeom>
            <a:blipFill>
              <a:blip r:embed="rId2"/>
              <a:stretch>
                <a:fillRect l="-19505" t="0" r="-19505" b="0"/>
              </a:stretch>
            </a:blipFill>
          </p:spPr>
        </p:sp>
      </p:grpSp>
      <p:sp>
        <p:nvSpPr>
          <p:cNvPr name="Freeform 5" id="5"/>
          <p:cNvSpPr/>
          <p:nvPr/>
        </p:nvSpPr>
        <p:spPr>
          <a:xfrm flipH="false" flipV="false" rot="2592102">
            <a:off x="-3628106" y="-2402960"/>
            <a:ext cx="7256212" cy="6863321"/>
          </a:xfrm>
          <a:custGeom>
            <a:avLst/>
            <a:gdLst/>
            <a:ahLst/>
            <a:cxnLst/>
            <a:rect r="r" b="b" t="t" l="l"/>
            <a:pathLst>
              <a:path h="6863321" w="7256212">
                <a:moveTo>
                  <a:pt x="0" y="0"/>
                </a:moveTo>
                <a:lnTo>
                  <a:pt x="7256212" y="0"/>
                </a:lnTo>
                <a:lnTo>
                  <a:pt x="7256212" y="6863320"/>
                </a:lnTo>
                <a:lnTo>
                  <a:pt x="0" y="686332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6" id="6"/>
          <p:cNvGrpSpPr>
            <a:grpSpLocks noChangeAspect="true"/>
          </p:cNvGrpSpPr>
          <p:nvPr/>
        </p:nvGrpSpPr>
        <p:grpSpPr>
          <a:xfrm rot="7897044">
            <a:off x="15053922" y="-6095184"/>
            <a:ext cx="7673339" cy="10444950"/>
            <a:chOff x="0" y="0"/>
            <a:chExt cx="6350000" cy="864362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6350000" cy="8642350"/>
            </a:xfrm>
            <a:custGeom>
              <a:avLst/>
              <a:gdLst/>
              <a:ahLst/>
              <a:cxnLst/>
              <a:rect r="r" b="b" t="t" l="l"/>
              <a:pathLst>
                <a:path h="8642350" w="6350000">
                  <a:moveTo>
                    <a:pt x="6350000" y="624840"/>
                  </a:moveTo>
                  <a:cubicBezTo>
                    <a:pt x="6350000" y="543560"/>
                    <a:pt x="6309360" y="472440"/>
                    <a:pt x="6247130" y="430530"/>
                  </a:cubicBezTo>
                  <a:cubicBezTo>
                    <a:pt x="6259830" y="422910"/>
                    <a:pt x="6271260" y="412750"/>
                    <a:pt x="6281420" y="402590"/>
                  </a:cubicBezTo>
                  <a:cubicBezTo>
                    <a:pt x="6324600" y="358140"/>
                    <a:pt x="6350000" y="298450"/>
                    <a:pt x="6350000" y="236220"/>
                  </a:cubicBezTo>
                  <a:cubicBezTo>
                    <a:pt x="6350000" y="173990"/>
                    <a:pt x="6324600" y="114300"/>
                    <a:pt x="6281420" y="69850"/>
                  </a:cubicBezTo>
                  <a:cubicBezTo>
                    <a:pt x="6236970" y="25400"/>
                    <a:pt x="6176010" y="0"/>
                    <a:pt x="6115050" y="0"/>
                  </a:cubicBezTo>
                  <a:cubicBezTo>
                    <a:pt x="6052820" y="0"/>
                    <a:pt x="5991860" y="25400"/>
                    <a:pt x="5948680" y="68580"/>
                  </a:cubicBezTo>
                  <a:cubicBezTo>
                    <a:pt x="5937250" y="80010"/>
                    <a:pt x="5927090" y="92710"/>
                    <a:pt x="5919470" y="105410"/>
                  </a:cubicBezTo>
                  <a:cubicBezTo>
                    <a:pt x="5877560" y="41910"/>
                    <a:pt x="5805170" y="0"/>
                    <a:pt x="5723890" y="0"/>
                  </a:cubicBezTo>
                  <a:cubicBezTo>
                    <a:pt x="5642610" y="0"/>
                    <a:pt x="5570220" y="41910"/>
                    <a:pt x="5528310" y="105410"/>
                  </a:cubicBezTo>
                  <a:cubicBezTo>
                    <a:pt x="5486400" y="41910"/>
                    <a:pt x="5414010" y="0"/>
                    <a:pt x="5332730" y="0"/>
                  </a:cubicBezTo>
                  <a:cubicBezTo>
                    <a:pt x="5250180" y="0"/>
                    <a:pt x="5179060" y="41910"/>
                    <a:pt x="5137150" y="105410"/>
                  </a:cubicBezTo>
                  <a:cubicBezTo>
                    <a:pt x="5095241" y="41910"/>
                    <a:pt x="5022850" y="0"/>
                    <a:pt x="4941570" y="0"/>
                  </a:cubicBezTo>
                  <a:cubicBezTo>
                    <a:pt x="4860291" y="0"/>
                    <a:pt x="4787900" y="41910"/>
                    <a:pt x="4745990" y="105410"/>
                  </a:cubicBezTo>
                  <a:cubicBezTo>
                    <a:pt x="4704080" y="41910"/>
                    <a:pt x="4631690" y="0"/>
                    <a:pt x="4550410" y="0"/>
                  </a:cubicBezTo>
                  <a:cubicBezTo>
                    <a:pt x="4469130" y="0"/>
                    <a:pt x="4396740" y="41910"/>
                    <a:pt x="4354830" y="105410"/>
                  </a:cubicBezTo>
                  <a:cubicBezTo>
                    <a:pt x="4312920" y="41910"/>
                    <a:pt x="4240530" y="0"/>
                    <a:pt x="4159250" y="0"/>
                  </a:cubicBezTo>
                  <a:cubicBezTo>
                    <a:pt x="4077970" y="0"/>
                    <a:pt x="4005580" y="41910"/>
                    <a:pt x="3963670" y="105410"/>
                  </a:cubicBezTo>
                  <a:cubicBezTo>
                    <a:pt x="3921761" y="41910"/>
                    <a:pt x="3849370" y="0"/>
                    <a:pt x="3768091" y="0"/>
                  </a:cubicBezTo>
                  <a:cubicBezTo>
                    <a:pt x="3686811" y="0"/>
                    <a:pt x="3614420" y="41910"/>
                    <a:pt x="3572511" y="105410"/>
                  </a:cubicBezTo>
                  <a:cubicBezTo>
                    <a:pt x="3530601" y="41910"/>
                    <a:pt x="3458211" y="0"/>
                    <a:pt x="3376931" y="0"/>
                  </a:cubicBezTo>
                  <a:cubicBezTo>
                    <a:pt x="3295651" y="0"/>
                    <a:pt x="3216910" y="41910"/>
                    <a:pt x="3175000" y="105410"/>
                  </a:cubicBezTo>
                  <a:cubicBezTo>
                    <a:pt x="3133090" y="41910"/>
                    <a:pt x="3060700" y="0"/>
                    <a:pt x="2979420" y="0"/>
                  </a:cubicBezTo>
                  <a:cubicBezTo>
                    <a:pt x="2898140" y="0"/>
                    <a:pt x="2825750" y="41910"/>
                    <a:pt x="2783840" y="105410"/>
                  </a:cubicBezTo>
                  <a:cubicBezTo>
                    <a:pt x="2741930" y="41910"/>
                    <a:pt x="2669540" y="0"/>
                    <a:pt x="2588260" y="0"/>
                  </a:cubicBezTo>
                  <a:cubicBezTo>
                    <a:pt x="2505710" y="0"/>
                    <a:pt x="2434590" y="41910"/>
                    <a:pt x="2392680" y="105410"/>
                  </a:cubicBezTo>
                  <a:cubicBezTo>
                    <a:pt x="2350770" y="41910"/>
                    <a:pt x="2278380" y="0"/>
                    <a:pt x="2197100" y="0"/>
                  </a:cubicBezTo>
                  <a:cubicBezTo>
                    <a:pt x="2115820" y="0"/>
                    <a:pt x="2043430" y="41910"/>
                    <a:pt x="2001520" y="105410"/>
                  </a:cubicBezTo>
                  <a:cubicBezTo>
                    <a:pt x="1959610" y="41910"/>
                    <a:pt x="1887220" y="0"/>
                    <a:pt x="1805941" y="0"/>
                  </a:cubicBezTo>
                  <a:cubicBezTo>
                    <a:pt x="1723391" y="0"/>
                    <a:pt x="1652270" y="41910"/>
                    <a:pt x="1610361" y="105410"/>
                  </a:cubicBezTo>
                  <a:cubicBezTo>
                    <a:pt x="1568450" y="41910"/>
                    <a:pt x="1496061" y="0"/>
                    <a:pt x="1414781" y="0"/>
                  </a:cubicBezTo>
                  <a:cubicBezTo>
                    <a:pt x="1329691" y="0"/>
                    <a:pt x="1257300" y="41910"/>
                    <a:pt x="1215391" y="105410"/>
                  </a:cubicBezTo>
                  <a:cubicBezTo>
                    <a:pt x="1173481" y="41910"/>
                    <a:pt x="1101091" y="0"/>
                    <a:pt x="1019811" y="0"/>
                  </a:cubicBezTo>
                  <a:cubicBezTo>
                    <a:pt x="937261" y="0"/>
                    <a:pt x="866141" y="41910"/>
                    <a:pt x="824231" y="105410"/>
                  </a:cubicBezTo>
                  <a:cubicBezTo>
                    <a:pt x="782321" y="41910"/>
                    <a:pt x="709931" y="0"/>
                    <a:pt x="628650" y="0"/>
                  </a:cubicBezTo>
                  <a:cubicBezTo>
                    <a:pt x="544830" y="0"/>
                    <a:pt x="473710" y="41910"/>
                    <a:pt x="431800" y="105410"/>
                  </a:cubicBezTo>
                  <a:cubicBezTo>
                    <a:pt x="422910" y="92710"/>
                    <a:pt x="412750" y="80010"/>
                    <a:pt x="402590" y="68580"/>
                  </a:cubicBezTo>
                  <a:cubicBezTo>
                    <a:pt x="358140" y="25400"/>
                    <a:pt x="297180" y="0"/>
                    <a:pt x="234950" y="0"/>
                  </a:cubicBezTo>
                  <a:cubicBezTo>
                    <a:pt x="172720" y="0"/>
                    <a:pt x="113030" y="25400"/>
                    <a:pt x="68580" y="68580"/>
                  </a:cubicBezTo>
                  <a:cubicBezTo>
                    <a:pt x="25400" y="113030"/>
                    <a:pt x="0" y="172720"/>
                    <a:pt x="0" y="234950"/>
                  </a:cubicBezTo>
                  <a:cubicBezTo>
                    <a:pt x="0" y="297180"/>
                    <a:pt x="25400" y="356870"/>
                    <a:pt x="68580" y="401320"/>
                  </a:cubicBezTo>
                  <a:cubicBezTo>
                    <a:pt x="78740" y="411480"/>
                    <a:pt x="90170" y="421640"/>
                    <a:pt x="102870" y="429260"/>
                  </a:cubicBezTo>
                  <a:cubicBezTo>
                    <a:pt x="40640" y="472440"/>
                    <a:pt x="0" y="543560"/>
                    <a:pt x="0" y="624840"/>
                  </a:cubicBezTo>
                  <a:cubicBezTo>
                    <a:pt x="0" y="706120"/>
                    <a:pt x="40640" y="777240"/>
                    <a:pt x="102870" y="819150"/>
                  </a:cubicBezTo>
                  <a:cubicBezTo>
                    <a:pt x="40640" y="861060"/>
                    <a:pt x="0" y="932180"/>
                    <a:pt x="0" y="1013460"/>
                  </a:cubicBezTo>
                  <a:cubicBezTo>
                    <a:pt x="0" y="1094740"/>
                    <a:pt x="40640" y="1165860"/>
                    <a:pt x="102870" y="1207770"/>
                  </a:cubicBezTo>
                  <a:cubicBezTo>
                    <a:pt x="40640" y="1249680"/>
                    <a:pt x="0" y="1322070"/>
                    <a:pt x="0" y="1402080"/>
                  </a:cubicBezTo>
                  <a:cubicBezTo>
                    <a:pt x="0" y="1483360"/>
                    <a:pt x="40640" y="1554480"/>
                    <a:pt x="102870" y="1596390"/>
                  </a:cubicBezTo>
                  <a:cubicBezTo>
                    <a:pt x="40640" y="1638300"/>
                    <a:pt x="0" y="1709420"/>
                    <a:pt x="0" y="1790700"/>
                  </a:cubicBezTo>
                  <a:cubicBezTo>
                    <a:pt x="0" y="1871980"/>
                    <a:pt x="40640" y="1943100"/>
                    <a:pt x="102870" y="1985010"/>
                  </a:cubicBezTo>
                  <a:cubicBezTo>
                    <a:pt x="40640" y="2026920"/>
                    <a:pt x="0" y="2099310"/>
                    <a:pt x="0" y="2179320"/>
                  </a:cubicBezTo>
                  <a:cubicBezTo>
                    <a:pt x="0" y="2260600"/>
                    <a:pt x="40640" y="2331720"/>
                    <a:pt x="102870" y="2373630"/>
                  </a:cubicBezTo>
                  <a:cubicBezTo>
                    <a:pt x="40640" y="2418080"/>
                    <a:pt x="0" y="2489200"/>
                    <a:pt x="0" y="2570480"/>
                  </a:cubicBezTo>
                  <a:cubicBezTo>
                    <a:pt x="0" y="2651760"/>
                    <a:pt x="40640" y="2722880"/>
                    <a:pt x="102870" y="2764790"/>
                  </a:cubicBezTo>
                  <a:cubicBezTo>
                    <a:pt x="40640" y="2806700"/>
                    <a:pt x="0" y="2879090"/>
                    <a:pt x="0" y="2959100"/>
                  </a:cubicBezTo>
                  <a:cubicBezTo>
                    <a:pt x="0" y="3040380"/>
                    <a:pt x="40640" y="3111500"/>
                    <a:pt x="102870" y="3153410"/>
                  </a:cubicBezTo>
                  <a:cubicBezTo>
                    <a:pt x="40640" y="3195320"/>
                    <a:pt x="0" y="3266440"/>
                    <a:pt x="0" y="3347720"/>
                  </a:cubicBezTo>
                  <a:cubicBezTo>
                    <a:pt x="0" y="3429000"/>
                    <a:pt x="40640" y="3500120"/>
                    <a:pt x="102870" y="3542030"/>
                  </a:cubicBezTo>
                  <a:cubicBezTo>
                    <a:pt x="40640" y="3583940"/>
                    <a:pt x="0" y="3655060"/>
                    <a:pt x="0" y="3736340"/>
                  </a:cubicBezTo>
                  <a:cubicBezTo>
                    <a:pt x="0" y="3817620"/>
                    <a:pt x="40640" y="3888740"/>
                    <a:pt x="102870" y="3930650"/>
                  </a:cubicBezTo>
                  <a:cubicBezTo>
                    <a:pt x="40640" y="3973830"/>
                    <a:pt x="0" y="4044950"/>
                    <a:pt x="0" y="4124959"/>
                  </a:cubicBezTo>
                  <a:cubicBezTo>
                    <a:pt x="0" y="4206239"/>
                    <a:pt x="40640" y="4277359"/>
                    <a:pt x="102870" y="4319269"/>
                  </a:cubicBezTo>
                  <a:cubicBezTo>
                    <a:pt x="40640" y="4361180"/>
                    <a:pt x="0" y="4432300"/>
                    <a:pt x="0" y="4513580"/>
                  </a:cubicBezTo>
                  <a:cubicBezTo>
                    <a:pt x="0" y="4594860"/>
                    <a:pt x="40640" y="4665980"/>
                    <a:pt x="102870" y="4707890"/>
                  </a:cubicBezTo>
                  <a:cubicBezTo>
                    <a:pt x="40640" y="4749800"/>
                    <a:pt x="0" y="4820920"/>
                    <a:pt x="0" y="4902200"/>
                  </a:cubicBezTo>
                  <a:cubicBezTo>
                    <a:pt x="0" y="4983480"/>
                    <a:pt x="40640" y="5054600"/>
                    <a:pt x="102870" y="5096510"/>
                  </a:cubicBezTo>
                  <a:cubicBezTo>
                    <a:pt x="40640" y="5138420"/>
                    <a:pt x="0" y="5210810"/>
                    <a:pt x="0" y="5290820"/>
                  </a:cubicBezTo>
                  <a:cubicBezTo>
                    <a:pt x="0" y="5372100"/>
                    <a:pt x="40640" y="5443220"/>
                    <a:pt x="102870" y="5485130"/>
                  </a:cubicBezTo>
                  <a:cubicBezTo>
                    <a:pt x="40640" y="5527039"/>
                    <a:pt x="0" y="5598159"/>
                    <a:pt x="0" y="5679439"/>
                  </a:cubicBezTo>
                  <a:cubicBezTo>
                    <a:pt x="0" y="5760719"/>
                    <a:pt x="40640" y="5831839"/>
                    <a:pt x="102870" y="5873749"/>
                  </a:cubicBezTo>
                  <a:cubicBezTo>
                    <a:pt x="40640" y="5915659"/>
                    <a:pt x="0" y="5986779"/>
                    <a:pt x="0" y="6068059"/>
                  </a:cubicBezTo>
                  <a:cubicBezTo>
                    <a:pt x="0" y="6149339"/>
                    <a:pt x="40640" y="6220459"/>
                    <a:pt x="102870" y="6262369"/>
                  </a:cubicBezTo>
                  <a:cubicBezTo>
                    <a:pt x="40640" y="6304280"/>
                    <a:pt x="0" y="6375400"/>
                    <a:pt x="0" y="6456680"/>
                  </a:cubicBezTo>
                  <a:cubicBezTo>
                    <a:pt x="0" y="6537960"/>
                    <a:pt x="40640" y="6609080"/>
                    <a:pt x="102870" y="6650990"/>
                  </a:cubicBezTo>
                  <a:cubicBezTo>
                    <a:pt x="40640" y="6692900"/>
                    <a:pt x="0" y="6764020"/>
                    <a:pt x="0" y="6845300"/>
                  </a:cubicBezTo>
                  <a:cubicBezTo>
                    <a:pt x="0" y="6926580"/>
                    <a:pt x="40640" y="6997700"/>
                    <a:pt x="102870" y="7039610"/>
                  </a:cubicBezTo>
                  <a:cubicBezTo>
                    <a:pt x="40640" y="7082790"/>
                    <a:pt x="0" y="7153910"/>
                    <a:pt x="0" y="7233920"/>
                  </a:cubicBezTo>
                  <a:cubicBezTo>
                    <a:pt x="0" y="7315200"/>
                    <a:pt x="40640" y="7386320"/>
                    <a:pt x="102870" y="7428230"/>
                  </a:cubicBezTo>
                  <a:cubicBezTo>
                    <a:pt x="40640" y="7470139"/>
                    <a:pt x="0" y="7541260"/>
                    <a:pt x="0" y="7622539"/>
                  </a:cubicBezTo>
                  <a:cubicBezTo>
                    <a:pt x="0" y="7703819"/>
                    <a:pt x="40640" y="7774939"/>
                    <a:pt x="102870" y="7816849"/>
                  </a:cubicBezTo>
                  <a:cubicBezTo>
                    <a:pt x="40640" y="7866380"/>
                    <a:pt x="0" y="7937500"/>
                    <a:pt x="0" y="8018780"/>
                  </a:cubicBezTo>
                  <a:cubicBezTo>
                    <a:pt x="0" y="8100061"/>
                    <a:pt x="40640" y="8171180"/>
                    <a:pt x="102870" y="8213090"/>
                  </a:cubicBezTo>
                  <a:cubicBezTo>
                    <a:pt x="90170" y="8220710"/>
                    <a:pt x="78740" y="8230870"/>
                    <a:pt x="68580" y="8241030"/>
                  </a:cubicBezTo>
                  <a:cubicBezTo>
                    <a:pt x="25400" y="8285480"/>
                    <a:pt x="0" y="8346440"/>
                    <a:pt x="0" y="8407400"/>
                  </a:cubicBezTo>
                  <a:cubicBezTo>
                    <a:pt x="0" y="8469630"/>
                    <a:pt x="25400" y="8529320"/>
                    <a:pt x="68580" y="8573770"/>
                  </a:cubicBezTo>
                  <a:cubicBezTo>
                    <a:pt x="111760" y="8616950"/>
                    <a:pt x="172720" y="8642350"/>
                    <a:pt x="234950" y="8642350"/>
                  </a:cubicBezTo>
                  <a:cubicBezTo>
                    <a:pt x="297180" y="8642350"/>
                    <a:pt x="356870" y="8616950"/>
                    <a:pt x="401320" y="8573770"/>
                  </a:cubicBezTo>
                  <a:cubicBezTo>
                    <a:pt x="412750" y="8562339"/>
                    <a:pt x="422910" y="8549639"/>
                    <a:pt x="430530" y="8536939"/>
                  </a:cubicBezTo>
                  <a:cubicBezTo>
                    <a:pt x="472440" y="8600439"/>
                    <a:pt x="544830" y="8642349"/>
                    <a:pt x="626110" y="8642349"/>
                  </a:cubicBezTo>
                  <a:cubicBezTo>
                    <a:pt x="707390" y="8642349"/>
                    <a:pt x="779780" y="8600439"/>
                    <a:pt x="821690" y="8536939"/>
                  </a:cubicBezTo>
                  <a:cubicBezTo>
                    <a:pt x="863600" y="8600439"/>
                    <a:pt x="935990" y="8642349"/>
                    <a:pt x="1017270" y="8642349"/>
                  </a:cubicBezTo>
                  <a:cubicBezTo>
                    <a:pt x="1099820" y="8642349"/>
                    <a:pt x="1172210" y="8600439"/>
                    <a:pt x="1212850" y="8536939"/>
                  </a:cubicBezTo>
                  <a:cubicBezTo>
                    <a:pt x="1254760" y="8600439"/>
                    <a:pt x="1327150" y="8642349"/>
                    <a:pt x="1408430" y="8642349"/>
                  </a:cubicBezTo>
                  <a:cubicBezTo>
                    <a:pt x="1489710" y="8642349"/>
                    <a:pt x="1562100" y="8600439"/>
                    <a:pt x="1604010" y="8536939"/>
                  </a:cubicBezTo>
                  <a:cubicBezTo>
                    <a:pt x="1645920" y="8600439"/>
                    <a:pt x="1718310" y="8642349"/>
                    <a:pt x="1799590" y="8642349"/>
                  </a:cubicBezTo>
                  <a:cubicBezTo>
                    <a:pt x="1880870" y="8642349"/>
                    <a:pt x="1953260" y="8600439"/>
                    <a:pt x="1995170" y="8536939"/>
                  </a:cubicBezTo>
                  <a:cubicBezTo>
                    <a:pt x="2037080" y="8600439"/>
                    <a:pt x="2109470" y="8642349"/>
                    <a:pt x="2190750" y="8642349"/>
                  </a:cubicBezTo>
                  <a:cubicBezTo>
                    <a:pt x="2273300" y="8642349"/>
                    <a:pt x="2344420" y="8600439"/>
                    <a:pt x="2386330" y="8536939"/>
                  </a:cubicBezTo>
                  <a:cubicBezTo>
                    <a:pt x="2428240" y="8600439"/>
                    <a:pt x="2500630" y="8642349"/>
                    <a:pt x="2581910" y="8642349"/>
                  </a:cubicBezTo>
                  <a:cubicBezTo>
                    <a:pt x="2663190" y="8642349"/>
                    <a:pt x="2735580" y="8600439"/>
                    <a:pt x="2777490" y="8536939"/>
                  </a:cubicBezTo>
                  <a:cubicBezTo>
                    <a:pt x="2819400" y="8600439"/>
                    <a:pt x="2891790" y="8642349"/>
                    <a:pt x="2973070" y="8642349"/>
                  </a:cubicBezTo>
                  <a:cubicBezTo>
                    <a:pt x="3055620" y="8642349"/>
                    <a:pt x="3126740" y="8600439"/>
                    <a:pt x="3168650" y="8536939"/>
                  </a:cubicBezTo>
                  <a:cubicBezTo>
                    <a:pt x="3210560" y="8600439"/>
                    <a:pt x="3282950" y="8642349"/>
                    <a:pt x="3364230" y="8642349"/>
                  </a:cubicBezTo>
                  <a:cubicBezTo>
                    <a:pt x="3445509" y="8642349"/>
                    <a:pt x="3517900" y="8600439"/>
                    <a:pt x="3559809" y="8536939"/>
                  </a:cubicBezTo>
                  <a:cubicBezTo>
                    <a:pt x="3601719" y="8600439"/>
                    <a:pt x="3674109" y="8642349"/>
                    <a:pt x="3755389" y="8642349"/>
                  </a:cubicBezTo>
                  <a:cubicBezTo>
                    <a:pt x="3837939" y="8642349"/>
                    <a:pt x="3909059" y="8600439"/>
                    <a:pt x="3950969" y="8536939"/>
                  </a:cubicBezTo>
                  <a:cubicBezTo>
                    <a:pt x="3992879" y="8600439"/>
                    <a:pt x="4065269" y="8642349"/>
                    <a:pt x="4146549" y="8642349"/>
                  </a:cubicBezTo>
                  <a:cubicBezTo>
                    <a:pt x="4227829" y="8642349"/>
                    <a:pt x="4300219" y="8600439"/>
                    <a:pt x="4342129" y="8536939"/>
                  </a:cubicBezTo>
                  <a:cubicBezTo>
                    <a:pt x="4384039" y="8600439"/>
                    <a:pt x="4456429" y="8642349"/>
                    <a:pt x="4537709" y="8642349"/>
                  </a:cubicBezTo>
                  <a:cubicBezTo>
                    <a:pt x="4618989" y="8642349"/>
                    <a:pt x="4691379" y="8600439"/>
                    <a:pt x="4733289" y="8536939"/>
                  </a:cubicBezTo>
                  <a:cubicBezTo>
                    <a:pt x="4775199" y="8600439"/>
                    <a:pt x="4847589" y="8642349"/>
                    <a:pt x="4928869" y="8642349"/>
                  </a:cubicBezTo>
                  <a:cubicBezTo>
                    <a:pt x="5010149" y="8642349"/>
                    <a:pt x="5082539" y="8600439"/>
                    <a:pt x="5124449" y="8536939"/>
                  </a:cubicBezTo>
                  <a:cubicBezTo>
                    <a:pt x="5166359" y="8600439"/>
                    <a:pt x="5238749" y="8642349"/>
                    <a:pt x="5320029" y="8642349"/>
                  </a:cubicBezTo>
                  <a:cubicBezTo>
                    <a:pt x="5401309" y="8642349"/>
                    <a:pt x="5473699" y="8600439"/>
                    <a:pt x="5515609" y="8536939"/>
                  </a:cubicBezTo>
                  <a:cubicBezTo>
                    <a:pt x="5557519" y="8600439"/>
                    <a:pt x="5629909" y="8642349"/>
                    <a:pt x="5711189" y="8642349"/>
                  </a:cubicBezTo>
                  <a:cubicBezTo>
                    <a:pt x="5793739" y="8642349"/>
                    <a:pt x="5864859" y="8600439"/>
                    <a:pt x="5906769" y="8536939"/>
                  </a:cubicBezTo>
                  <a:cubicBezTo>
                    <a:pt x="5915659" y="8549639"/>
                    <a:pt x="5925819" y="8562339"/>
                    <a:pt x="5935978" y="8573770"/>
                  </a:cubicBezTo>
                  <a:cubicBezTo>
                    <a:pt x="5979158" y="8616950"/>
                    <a:pt x="6040119" y="8642350"/>
                    <a:pt x="6102348" y="8642350"/>
                  </a:cubicBezTo>
                  <a:cubicBezTo>
                    <a:pt x="6163308" y="8642350"/>
                    <a:pt x="6224269" y="8616950"/>
                    <a:pt x="6268719" y="8573770"/>
                  </a:cubicBezTo>
                  <a:cubicBezTo>
                    <a:pt x="6311898" y="8529320"/>
                    <a:pt x="6337298" y="8469630"/>
                    <a:pt x="6337298" y="8407400"/>
                  </a:cubicBezTo>
                  <a:cubicBezTo>
                    <a:pt x="6337298" y="8345170"/>
                    <a:pt x="6311898" y="8285480"/>
                    <a:pt x="6268719" y="8241030"/>
                  </a:cubicBezTo>
                  <a:cubicBezTo>
                    <a:pt x="6258559" y="8230870"/>
                    <a:pt x="6247128" y="8220711"/>
                    <a:pt x="6234428" y="8213090"/>
                  </a:cubicBezTo>
                  <a:cubicBezTo>
                    <a:pt x="6296658" y="8171180"/>
                    <a:pt x="6337298" y="8098790"/>
                    <a:pt x="6337298" y="8018780"/>
                  </a:cubicBezTo>
                  <a:cubicBezTo>
                    <a:pt x="6337298" y="7937500"/>
                    <a:pt x="6296658" y="7866380"/>
                    <a:pt x="6234428" y="7824470"/>
                  </a:cubicBezTo>
                  <a:cubicBezTo>
                    <a:pt x="6296658" y="7782561"/>
                    <a:pt x="6337298" y="7711440"/>
                    <a:pt x="6337298" y="7630161"/>
                  </a:cubicBezTo>
                  <a:cubicBezTo>
                    <a:pt x="6337298" y="7548881"/>
                    <a:pt x="6296658" y="7477761"/>
                    <a:pt x="6234428" y="7435851"/>
                  </a:cubicBezTo>
                  <a:cubicBezTo>
                    <a:pt x="6296658" y="7393941"/>
                    <a:pt x="6337298" y="7321551"/>
                    <a:pt x="6337298" y="7241541"/>
                  </a:cubicBezTo>
                  <a:cubicBezTo>
                    <a:pt x="6337298" y="7160261"/>
                    <a:pt x="6296658" y="7089141"/>
                    <a:pt x="6234428" y="7047231"/>
                  </a:cubicBezTo>
                  <a:cubicBezTo>
                    <a:pt x="6296658" y="7005321"/>
                    <a:pt x="6337298" y="6934201"/>
                    <a:pt x="6337298" y="6852921"/>
                  </a:cubicBezTo>
                  <a:cubicBezTo>
                    <a:pt x="6337298" y="6771642"/>
                    <a:pt x="6296658" y="6700521"/>
                    <a:pt x="6234428" y="6658611"/>
                  </a:cubicBezTo>
                  <a:cubicBezTo>
                    <a:pt x="6296658" y="6615431"/>
                    <a:pt x="6337298" y="6544311"/>
                    <a:pt x="6337298" y="6464302"/>
                  </a:cubicBezTo>
                  <a:cubicBezTo>
                    <a:pt x="6337298" y="6383022"/>
                    <a:pt x="6296658" y="6311902"/>
                    <a:pt x="6234428" y="6269992"/>
                  </a:cubicBezTo>
                  <a:cubicBezTo>
                    <a:pt x="6296658" y="6228082"/>
                    <a:pt x="6337298" y="6156962"/>
                    <a:pt x="6337298" y="6075682"/>
                  </a:cubicBezTo>
                  <a:cubicBezTo>
                    <a:pt x="6337298" y="5994402"/>
                    <a:pt x="6296658" y="5923282"/>
                    <a:pt x="6234428" y="5881372"/>
                  </a:cubicBezTo>
                  <a:cubicBezTo>
                    <a:pt x="6296658" y="5839462"/>
                    <a:pt x="6337298" y="5768342"/>
                    <a:pt x="6337298" y="5687062"/>
                  </a:cubicBezTo>
                  <a:cubicBezTo>
                    <a:pt x="6337298" y="5605782"/>
                    <a:pt x="6296658" y="5534662"/>
                    <a:pt x="6234428" y="5492752"/>
                  </a:cubicBezTo>
                  <a:cubicBezTo>
                    <a:pt x="6296658" y="5449572"/>
                    <a:pt x="6337298" y="5378452"/>
                    <a:pt x="6337298" y="5298442"/>
                  </a:cubicBezTo>
                  <a:cubicBezTo>
                    <a:pt x="6337298" y="5217163"/>
                    <a:pt x="6296658" y="5146042"/>
                    <a:pt x="6234428" y="5104133"/>
                  </a:cubicBezTo>
                  <a:cubicBezTo>
                    <a:pt x="6296658" y="5062223"/>
                    <a:pt x="6337298" y="4991103"/>
                    <a:pt x="6337298" y="4909823"/>
                  </a:cubicBezTo>
                  <a:cubicBezTo>
                    <a:pt x="6337298" y="4828543"/>
                    <a:pt x="6296658" y="4757423"/>
                    <a:pt x="6234428" y="4715513"/>
                  </a:cubicBezTo>
                  <a:cubicBezTo>
                    <a:pt x="6296658" y="4672333"/>
                    <a:pt x="6337298" y="4601213"/>
                    <a:pt x="6337298" y="4521203"/>
                  </a:cubicBezTo>
                  <a:cubicBezTo>
                    <a:pt x="6337298" y="4439923"/>
                    <a:pt x="6296658" y="4368803"/>
                    <a:pt x="6234428" y="4326893"/>
                  </a:cubicBezTo>
                  <a:cubicBezTo>
                    <a:pt x="6296658" y="4284983"/>
                    <a:pt x="6337298" y="4213863"/>
                    <a:pt x="6337298" y="4132583"/>
                  </a:cubicBezTo>
                  <a:cubicBezTo>
                    <a:pt x="6337298" y="4051303"/>
                    <a:pt x="6296658" y="3980183"/>
                    <a:pt x="6234428" y="3938274"/>
                  </a:cubicBezTo>
                  <a:cubicBezTo>
                    <a:pt x="6296658" y="3896364"/>
                    <a:pt x="6337298" y="3825244"/>
                    <a:pt x="6337298" y="3743964"/>
                  </a:cubicBezTo>
                  <a:cubicBezTo>
                    <a:pt x="6337298" y="3662684"/>
                    <a:pt x="6296658" y="3591564"/>
                    <a:pt x="6234428" y="3549654"/>
                  </a:cubicBezTo>
                  <a:cubicBezTo>
                    <a:pt x="6296658" y="3506474"/>
                    <a:pt x="6337298" y="3435354"/>
                    <a:pt x="6337298" y="3355344"/>
                  </a:cubicBezTo>
                  <a:cubicBezTo>
                    <a:pt x="6337298" y="3274064"/>
                    <a:pt x="6296658" y="3202944"/>
                    <a:pt x="6234428" y="3161034"/>
                  </a:cubicBezTo>
                  <a:cubicBezTo>
                    <a:pt x="6296658" y="3119124"/>
                    <a:pt x="6337298" y="3048004"/>
                    <a:pt x="6337298" y="2966724"/>
                  </a:cubicBezTo>
                  <a:cubicBezTo>
                    <a:pt x="6337298" y="2885444"/>
                    <a:pt x="6296658" y="2814324"/>
                    <a:pt x="6234428" y="2772414"/>
                  </a:cubicBezTo>
                  <a:cubicBezTo>
                    <a:pt x="6296658" y="2730504"/>
                    <a:pt x="6337298" y="2659384"/>
                    <a:pt x="6337298" y="2578104"/>
                  </a:cubicBezTo>
                  <a:cubicBezTo>
                    <a:pt x="6337298" y="2496824"/>
                    <a:pt x="6296658" y="2425704"/>
                    <a:pt x="6234428" y="2383794"/>
                  </a:cubicBezTo>
                  <a:cubicBezTo>
                    <a:pt x="6296658" y="2341884"/>
                    <a:pt x="6337298" y="2270764"/>
                    <a:pt x="6337298" y="2189484"/>
                  </a:cubicBezTo>
                  <a:cubicBezTo>
                    <a:pt x="6337298" y="2108204"/>
                    <a:pt x="6296658" y="2037084"/>
                    <a:pt x="6234428" y="1995174"/>
                  </a:cubicBezTo>
                  <a:cubicBezTo>
                    <a:pt x="6296658" y="1953264"/>
                    <a:pt x="6337298" y="1882144"/>
                    <a:pt x="6337298" y="1800864"/>
                  </a:cubicBezTo>
                  <a:cubicBezTo>
                    <a:pt x="6337298" y="1719584"/>
                    <a:pt x="6296658" y="1648464"/>
                    <a:pt x="6234428" y="1606554"/>
                  </a:cubicBezTo>
                  <a:cubicBezTo>
                    <a:pt x="6296658" y="1563374"/>
                    <a:pt x="6337298" y="1492254"/>
                    <a:pt x="6337298" y="1412244"/>
                  </a:cubicBezTo>
                  <a:cubicBezTo>
                    <a:pt x="6337298" y="1330964"/>
                    <a:pt x="6296658" y="1259844"/>
                    <a:pt x="6234428" y="1217934"/>
                  </a:cubicBezTo>
                  <a:cubicBezTo>
                    <a:pt x="6296658" y="1176024"/>
                    <a:pt x="6337298" y="1104904"/>
                    <a:pt x="6337298" y="1023624"/>
                  </a:cubicBezTo>
                  <a:cubicBezTo>
                    <a:pt x="6337298" y="942344"/>
                    <a:pt x="6296658" y="871224"/>
                    <a:pt x="6234428" y="829314"/>
                  </a:cubicBezTo>
                  <a:cubicBezTo>
                    <a:pt x="6309358" y="775974"/>
                    <a:pt x="6349998" y="704854"/>
                    <a:pt x="6349998" y="624844"/>
                  </a:cubicBezTo>
                  <a:close/>
                </a:path>
              </a:pathLst>
            </a:custGeom>
            <a:solidFill>
              <a:srgbClr val="F9B3A9"/>
            </a:solidFill>
          </p:spPr>
        </p:sp>
        <p:sp>
          <p:nvSpPr>
            <p:cNvPr name="Freeform 8" id="8"/>
            <p:cNvSpPr/>
            <p:nvPr/>
          </p:nvSpPr>
          <p:spPr>
            <a:xfrm flipH="false" flipV="false" rot="0">
              <a:off x="389890" y="450850"/>
              <a:ext cx="5570220" cy="7743190"/>
            </a:xfrm>
            <a:custGeom>
              <a:avLst/>
              <a:gdLst/>
              <a:ahLst/>
              <a:cxnLst/>
              <a:rect r="r" b="b" t="t" l="l"/>
              <a:pathLst>
                <a:path h="7743190" w="5570220">
                  <a:moveTo>
                    <a:pt x="0" y="0"/>
                  </a:moveTo>
                  <a:lnTo>
                    <a:pt x="5570220" y="0"/>
                  </a:lnTo>
                  <a:lnTo>
                    <a:pt x="5570220" y="7743190"/>
                  </a:lnTo>
                  <a:lnTo>
                    <a:pt x="0" y="7743190"/>
                  </a:lnTo>
                  <a:close/>
                </a:path>
              </a:pathLst>
            </a:custGeom>
            <a:blipFill>
              <a:blip r:embed="rId2"/>
              <a:stretch>
                <a:fillRect l="-19505" t="0" r="-19505" b="0"/>
              </a:stretch>
            </a:blipFill>
          </p:spPr>
        </p:sp>
      </p:grpSp>
      <p:sp>
        <p:nvSpPr>
          <p:cNvPr name="Freeform 9" id="9"/>
          <p:cNvSpPr/>
          <p:nvPr/>
        </p:nvSpPr>
        <p:spPr>
          <a:xfrm flipH="false" flipV="true" rot="0">
            <a:off x="15283150" y="808320"/>
            <a:ext cx="2125504" cy="2944653"/>
          </a:xfrm>
          <a:custGeom>
            <a:avLst/>
            <a:gdLst/>
            <a:ahLst/>
            <a:cxnLst/>
            <a:rect r="r" b="b" t="t" l="l"/>
            <a:pathLst>
              <a:path h="2944653" w="2125504">
                <a:moveTo>
                  <a:pt x="0" y="2944653"/>
                </a:moveTo>
                <a:lnTo>
                  <a:pt x="2125504" y="2944653"/>
                </a:lnTo>
                <a:lnTo>
                  <a:pt x="2125504" y="0"/>
                </a:lnTo>
                <a:lnTo>
                  <a:pt x="0" y="0"/>
                </a:lnTo>
                <a:lnTo>
                  <a:pt x="0" y="2944653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233397">
            <a:off x="15966815" y="8350276"/>
            <a:ext cx="3406700" cy="1121114"/>
          </a:xfrm>
          <a:custGeom>
            <a:avLst/>
            <a:gdLst/>
            <a:ahLst/>
            <a:cxnLst/>
            <a:rect r="r" b="b" t="t" l="l"/>
            <a:pathLst>
              <a:path h="1121114" w="3406700">
                <a:moveTo>
                  <a:pt x="0" y="0"/>
                </a:moveTo>
                <a:lnTo>
                  <a:pt x="3406700" y="0"/>
                </a:lnTo>
                <a:lnTo>
                  <a:pt x="3406700" y="1121114"/>
                </a:lnTo>
                <a:lnTo>
                  <a:pt x="0" y="112111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5571265">
            <a:off x="6294824" y="1112397"/>
            <a:ext cx="6933386" cy="9802988"/>
          </a:xfrm>
          <a:custGeom>
            <a:avLst/>
            <a:gdLst/>
            <a:ahLst/>
            <a:cxnLst/>
            <a:rect r="r" b="b" t="t" l="l"/>
            <a:pathLst>
              <a:path h="9802988" w="6933386">
                <a:moveTo>
                  <a:pt x="0" y="0"/>
                </a:moveTo>
                <a:lnTo>
                  <a:pt x="6933386" y="0"/>
                </a:lnTo>
                <a:lnTo>
                  <a:pt x="6933386" y="9802988"/>
                </a:lnTo>
                <a:lnTo>
                  <a:pt x="0" y="9802988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5400000">
            <a:off x="5794610" y="1298061"/>
            <a:ext cx="6698780" cy="9471282"/>
          </a:xfrm>
          <a:custGeom>
            <a:avLst/>
            <a:gdLst/>
            <a:ahLst/>
            <a:cxnLst/>
            <a:rect r="r" b="b" t="t" l="l"/>
            <a:pathLst>
              <a:path h="9471282" w="6698780">
                <a:moveTo>
                  <a:pt x="0" y="0"/>
                </a:moveTo>
                <a:lnTo>
                  <a:pt x="6698780" y="0"/>
                </a:lnTo>
                <a:lnTo>
                  <a:pt x="6698780" y="9471282"/>
                </a:lnTo>
                <a:lnTo>
                  <a:pt x="0" y="9471282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570044" y="4565130"/>
            <a:ext cx="917311" cy="898965"/>
          </a:xfrm>
          <a:custGeom>
            <a:avLst/>
            <a:gdLst/>
            <a:ahLst/>
            <a:cxnLst/>
            <a:rect r="r" b="b" t="t" l="l"/>
            <a:pathLst>
              <a:path h="898965" w="917311">
                <a:moveTo>
                  <a:pt x="0" y="0"/>
                </a:moveTo>
                <a:lnTo>
                  <a:pt x="917312" y="0"/>
                </a:lnTo>
                <a:lnTo>
                  <a:pt x="917312" y="898965"/>
                </a:lnTo>
                <a:lnTo>
                  <a:pt x="0" y="898965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3684299" y="586838"/>
            <a:ext cx="1233494" cy="1208824"/>
          </a:xfrm>
          <a:custGeom>
            <a:avLst/>
            <a:gdLst/>
            <a:ahLst/>
            <a:cxnLst/>
            <a:rect r="r" b="b" t="t" l="l"/>
            <a:pathLst>
              <a:path h="1208824" w="1233494">
                <a:moveTo>
                  <a:pt x="0" y="0"/>
                </a:moveTo>
                <a:lnTo>
                  <a:pt x="1233494" y="0"/>
                </a:lnTo>
                <a:lnTo>
                  <a:pt x="1233494" y="1208824"/>
                </a:lnTo>
                <a:lnTo>
                  <a:pt x="0" y="1208824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true" flipV="false" rot="908976">
            <a:off x="303691" y="726073"/>
            <a:ext cx="3647467" cy="3162677"/>
          </a:xfrm>
          <a:custGeom>
            <a:avLst/>
            <a:gdLst/>
            <a:ahLst/>
            <a:cxnLst/>
            <a:rect r="r" b="b" t="t" l="l"/>
            <a:pathLst>
              <a:path h="3162677" w="3647467">
                <a:moveTo>
                  <a:pt x="3647468" y="0"/>
                </a:moveTo>
                <a:lnTo>
                  <a:pt x="0" y="0"/>
                </a:lnTo>
                <a:lnTo>
                  <a:pt x="0" y="3162678"/>
                </a:lnTo>
                <a:lnTo>
                  <a:pt x="3647468" y="3162678"/>
                </a:lnTo>
                <a:lnTo>
                  <a:pt x="3647468" y="0"/>
                </a:lnTo>
                <a:close/>
              </a:path>
            </a:pathLst>
          </a:custGeom>
          <a:blipFill>
            <a:blip r:embed="rId15"/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-1148121">
            <a:off x="13415939" y="5406687"/>
            <a:ext cx="2355106" cy="1867403"/>
          </a:xfrm>
          <a:custGeom>
            <a:avLst/>
            <a:gdLst/>
            <a:ahLst/>
            <a:cxnLst/>
            <a:rect r="r" b="b" t="t" l="l"/>
            <a:pathLst>
              <a:path h="1867403" w="2355106">
                <a:moveTo>
                  <a:pt x="0" y="0"/>
                </a:moveTo>
                <a:lnTo>
                  <a:pt x="2355106" y="0"/>
                </a:lnTo>
                <a:lnTo>
                  <a:pt x="2355106" y="1867404"/>
                </a:lnTo>
                <a:lnTo>
                  <a:pt x="0" y="1867404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 l="0" t="0" r="0" b="0"/>
            </a:stretch>
          </a:blipFill>
        </p:spPr>
      </p:sp>
      <p:sp>
        <p:nvSpPr>
          <p:cNvPr name="TextBox 17" id="17"/>
          <p:cNvSpPr txBox="true"/>
          <p:nvPr/>
        </p:nvSpPr>
        <p:spPr>
          <a:xfrm rot="0">
            <a:off x="5494255" y="3960429"/>
            <a:ext cx="7680679" cy="36480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150"/>
              </a:lnSpc>
            </a:pPr>
            <a:r>
              <a:rPr lang="en-US" sz="3500">
                <a:solidFill>
                  <a:srgbClr val="2A441E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Pretend you are very tired. What do you say?</a:t>
            </a:r>
          </a:p>
          <a:p>
            <a:pPr algn="ctr">
              <a:lnSpc>
                <a:spcPts val="3150"/>
              </a:lnSpc>
            </a:pPr>
          </a:p>
          <a:p>
            <a:pPr algn="ctr">
              <a:lnSpc>
                <a:spcPts val="3150"/>
              </a:lnSpc>
            </a:pPr>
            <a:r>
              <a:rPr lang="en-US" sz="3500">
                <a:solidFill>
                  <a:srgbClr val="2A441E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Act like you are very excited. Why?</a:t>
            </a:r>
          </a:p>
          <a:p>
            <a:pPr algn="ctr">
              <a:lnSpc>
                <a:spcPts val="3150"/>
              </a:lnSpc>
            </a:pPr>
          </a:p>
          <a:p>
            <a:pPr algn="ctr">
              <a:lnSpc>
                <a:spcPts val="3150"/>
              </a:lnSpc>
            </a:pPr>
            <a:r>
              <a:rPr lang="en-US" sz="3500">
                <a:solidFill>
                  <a:srgbClr val="2A441E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You see a monster! How do you feel?</a:t>
            </a:r>
          </a:p>
          <a:p>
            <a:pPr algn="ctr">
              <a:lnSpc>
                <a:spcPts val="3150"/>
              </a:lnSpc>
            </a:pPr>
          </a:p>
          <a:p>
            <a:pPr algn="ctr">
              <a:lnSpc>
                <a:spcPts val="3150"/>
              </a:lnSpc>
            </a:pPr>
            <a:r>
              <a:rPr lang="en-US" sz="3500">
                <a:solidFill>
                  <a:srgbClr val="2A441E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Your friend gives you a gift. What do you feel?</a:t>
            </a:r>
          </a:p>
          <a:p>
            <a:pPr algn="ctr">
              <a:lnSpc>
                <a:spcPts val="3150"/>
              </a:lnSpc>
            </a:pPr>
          </a:p>
          <a:p>
            <a:pPr algn="ctr">
              <a:lnSpc>
                <a:spcPts val="3150"/>
              </a:lnSpc>
            </a:pPr>
            <a:r>
              <a:rPr lang="en-US" sz="3500">
                <a:solidFill>
                  <a:srgbClr val="2A441E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You lose your toy. What do you feel?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5849848" y="1257300"/>
            <a:ext cx="6588304" cy="7524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400"/>
              </a:lnSpc>
            </a:pPr>
            <a:r>
              <a:rPr lang="en-US" sz="6000">
                <a:solidFill>
                  <a:srgbClr val="50291C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FEELINGS &amp; EMOTIONS</a:t>
            </a:r>
          </a:p>
        </p:txBody>
      </p:sp>
    </p:spTree>
  </p:cSld>
  <p:clrMapOvr>
    <a:masterClrMapping/>
  </p:clrMapOvr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FF5D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>
            <a:grpSpLocks noChangeAspect="true"/>
          </p:cNvGrpSpPr>
          <p:nvPr/>
        </p:nvGrpSpPr>
        <p:grpSpPr>
          <a:xfrm rot="7897044">
            <a:off x="-4439262" y="6578424"/>
            <a:ext cx="7673339" cy="10444950"/>
            <a:chOff x="0" y="0"/>
            <a:chExt cx="6350000" cy="864362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6350000" cy="8642350"/>
            </a:xfrm>
            <a:custGeom>
              <a:avLst/>
              <a:gdLst/>
              <a:ahLst/>
              <a:cxnLst/>
              <a:rect r="r" b="b" t="t" l="l"/>
              <a:pathLst>
                <a:path h="8642350" w="6350000">
                  <a:moveTo>
                    <a:pt x="6350000" y="624840"/>
                  </a:moveTo>
                  <a:cubicBezTo>
                    <a:pt x="6350000" y="543560"/>
                    <a:pt x="6309360" y="472440"/>
                    <a:pt x="6247130" y="430530"/>
                  </a:cubicBezTo>
                  <a:cubicBezTo>
                    <a:pt x="6259830" y="422910"/>
                    <a:pt x="6271260" y="412750"/>
                    <a:pt x="6281420" y="402590"/>
                  </a:cubicBezTo>
                  <a:cubicBezTo>
                    <a:pt x="6324600" y="358140"/>
                    <a:pt x="6350000" y="298450"/>
                    <a:pt x="6350000" y="236220"/>
                  </a:cubicBezTo>
                  <a:cubicBezTo>
                    <a:pt x="6350000" y="173990"/>
                    <a:pt x="6324600" y="114300"/>
                    <a:pt x="6281420" y="69850"/>
                  </a:cubicBezTo>
                  <a:cubicBezTo>
                    <a:pt x="6236970" y="25400"/>
                    <a:pt x="6176010" y="0"/>
                    <a:pt x="6115050" y="0"/>
                  </a:cubicBezTo>
                  <a:cubicBezTo>
                    <a:pt x="6052820" y="0"/>
                    <a:pt x="5991860" y="25400"/>
                    <a:pt x="5948680" y="68580"/>
                  </a:cubicBezTo>
                  <a:cubicBezTo>
                    <a:pt x="5937250" y="80010"/>
                    <a:pt x="5927090" y="92710"/>
                    <a:pt x="5919470" y="105410"/>
                  </a:cubicBezTo>
                  <a:cubicBezTo>
                    <a:pt x="5877560" y="41910"/>
                    <a:pt x="5805170" y="0"/>
                    <a:pt x="5723890" y="0"/>
                  </a:cubicBezTo>
                  <a:cubicBezTo>
                    <a:pt x="5642610" y="0"/>
                    <a:pt x="5570220" y="41910"/>
                    <a:pt x="5528310" y="105410"/>
                  </a:cubicBezTo>
                  <a:cubicBezTo>
                    <a:pt x="5486400" y="41910"/>
                    <a:pt x="5414010" y="0"/>
                    <a:pt x="5332730" y="0"/>
                  </a:cubicBezTo>
                  <a:cubicBezTo>
                    <a:pt x="5250180" y="0"/>
                    <a:pt x="5179060" y="41910"/>
                    <a:pt x="5137150" y="105410"/>
                  </a:cubicBezTo>
                  <a:cubicBezTo>
                    <a:pt x="5095241" y="41910"/>
                    <a:pt x="5022850" y="0"/>
                    <a:pt x="4941570" y="0"/>
                  </a:cubicBezTo>
                  <a:cubicBezTo>
                    <a:pt x="4860291" y="0"/>
                    <a:pt x="4787900" y="41910"/>
                    <a:pt x="4745990" y="105410"/>
                  </a:cubicBezTo>
                  <a:cubicBezTo>
                    <a:pt x="4704080" y="41910"/>
                    <a:pt x="4631690" y="0"/>
                    <a:pt x="4550410" y="0"/>
                  </a:cubicBezTo>
                  <a:cubicBezTo>
                    <a:pt x="4469130" y="0"/>
                    <a:pt x="4396740" y="41910"/>
                    <a:pt x="4354830" y="105410"/>
                  </a:cubicBezTo>
                  <a:cubicBezTo>
                    <a:pt x="4312920" y="41910"/>
                    <a:pt x="4240530" y="0"/>
                    <a:pt x="4159250" y="0"/>
                  </a:cubicBezTo>
                  <a:cubicBezTo>
                    <a:pt x="4077970" y="0"/>
                    <a:pt x="4005580" y="41910"/>
                    <a:pt x="3963670" y="105410"/>
                  </a:cubicBezTo>
                  <a:cubicBezTo>
                    <a:pt x="3921761" y="41910"/>
                    <a:pt x="3849370" y="0"/>
                    <a:pt x="3768091" y="0"/>
                  </a:cubicBezTo>
                  <a:cubicBezTo>
                    <a:pt x="3686811" y="0"/>
                    <a:pt x="3614420" y="41910"/>
                    <a:pt x="3572511" y="105410"/>
                  </a:cubicBezTo>
                  <a:cubicBezTo>
                    <a:pt x="3530601" y="41910"/>
                    <a:pt x="3458211" y="0"/>
                    <a:pt x="3376931" y="0"/>
                  </a:cubicBezTo>
                  <a:cubicBezTo>
                    <a:pt x="3295651" y="0"/>
                    <a:pt x="3216910" y="41910"/>
                    <a:pt x="3175000" y="105410"/>
                  </a:cubicBezTo>
                  <a:cubicBezTo>
                    <a:pt x="3133090" y="41910"/>
                    <a:pt x="3060700" y="0"/>
                    <a:pt x="2979420" y="0"/>
                  </a:cubicBezTo>
                  <a:cubicBezTo>
                    <a:pt x="2898140" y="0"/>
                    <a:pt x="2825750" y="41910"/>
                    <a:pt x="2783840" y="105410"/>
                  </a:cubicBezTo>
                  <a:cubicBezTo>
                    <a:pt x="2741930" y="41910"/>
                    <a:pt x="2669540" y="0"/>
                    <a:pt x="2588260" y="0"/>
                  </a:cubicBezTo>
                  <a:cubicBezTo>
                    <a:pt x="2505710" y="0"/>
                    <a:pt x="2434590" y="41910"/>
                    <a:pt x="2392680" y="105410"/>
                  </a:cubicBezTo>
                  <a:cubicBezTo>
                    <a:pt x="2350770" y="41910"/>
                    <a:pt x="2278380" y="0"/>
                    <a:pt x="2197100" y="0"/>
                  </a:cubicBezTo>
                  <a:cubicBezTo>
                    <a:pt x="2115820" y="0"/>
                    <a:pt x="2043430" y="41910"/>
                    <a:pt x="2001520" y="105410"/>
                  </a:cubicBezTo>
                  <a:cubicBezTo>
                    <a:pt x="1959610" y="41910"/>
                    <a:pt x="1887220" y="0"/>
                    <a:pt x="1805941" y="0"/>
                  </a:cubicBezTo>
                  <a:cubicBezTo>
                    <a:pt x="1723391" y="0"/>
                    <a:pt x="1652270" y="41910"/>
                    <a:pt x="1610361" y="105410"/>
                  </a:cubicBezTo>
                  <a:cubicBezTo>
                    <a:pt x="1568450" y="41910"/>
                    <a:pt x="1496061" y="0"/>
                    <a:pt x="1414781" y="0"/>
                  </a:cubicBezTo>
                  <a:cubicBezTo>
                    <a:pt x="1329691" y="0"/>
                    <a:pt x="1257300" y="41910"/>
                    <a:pt x="1215391" y="105410"/>
                  </a:cubicBezTo>
                  <a:cubicBezTo>
                    <a:pt x="1173481" y="41910"/>
                    <a:pt x="1101091" y="0"/>
                    <a:pt x="1019811" y="0"/>
                  </a:cubicBezTo>
                  <a:cubicBezTo>
                    <a:pt x="937261" y="0"/>
                    <a:pt x="866141" y="41910"/>
                    <a:pt x="824231" y="105410"/>
                  </a:cubicBezTo>
                  <a:cubicBezTo>
                    <a:pt x="782321" y="41910"/>
                    <a:pt x="709931" y="0"/>
                    <a:pt x="628650" y="0"/>
                  </a:cubicBezTo>
                  <a:cubicBezTo>
                    <a:pt x="544830" y="0"/>
                    <a:pt x="473710" y="41910"/>
                    <a:pt x="431800" y="105410"/>
                  </a:cubicBezTo>
                  <a:cubicBezTo>
                    <a:pt x="422910" y="92710"/>
                    <a:pt x="412750" y="80010"/>
                    <a:pt x="402590" y="68580"/>
                  </a:cubicBezTo>
                  <a:cubicBezTo>
                    <a:pt x="358140" y="25400"/>
                    <a:pt x="297180" y="0"/>
                    <a:pt x="234950" y="0"/>
                  </a:cubicBezTo>
                  <a:cubicBezTo>
                    <a:pt x="172720" y="0"/>
                    <a:pt x="113030" y="25400"/>
                    <a:pt x="68580" y="68580"/>
                  </a:cubicBezTo>
                  <a:cubicBezTo>
                    <a:pt x="25400" y="113030"/>
                    <a:pt x="0" y="172720"/>
                    <a:pt x="0" y="234950"/>
                  </a:cubicBezTo>
                  <a:cubicBezTo>
                    <a:pt x="0" y="297180"/>
                    <a:pt x="25400" y="356870"/>
                    <a:pt x="68580" y="401320"/>
                  </a:cubicBezTo>
                  <a:cubicBezTo>
                    <a:pt x="78740" y="411480"/>
                    <a:pt x="90170" y="421640"/>
                    <a:pt x="102870" y="429260"/>
                  </a:cubicBezTo>
                  <a:cubicBezTo>
                    <a:pt x="40640" y="472440"/>
                    <a:pt x="0" y="543560"/>
                    <a:pt x="0" y="624840"/>
                  </a:cubicBezTo>
                  <a:cubicBezTo>
                    <a:pt x="0" y="706120"/>
                    <a:pt x="40640" y="777240"/>
                    <a:pt x="102870" y="819150"/>
                  </a:cubicBezTo>
                  <a:cubicBezTo>
                    <a:pt x="40640" y="861060"/>
                    <a:pt x="0" y="932180"/>
                    <a:pt x="0" y="1013460"/>
                  </a:cubicBezTo>
                  <a:cubicBezTo>
                    <a:pt x="0" y="1094740"/>
                    <a:pt x="40640" y="1165860"/>
                    <a:pt x="102870" y="1207770"/>
                  </a:cubicBezTo>
                  <a:cubicBezTo>
                    <a:pt x="40640" y="1249680"/>
                    <a:pt x="0" y="1322070"/>
                    <a:pt x="0" y="1402080"/>
                  </a:cubicBezTo>
                  <a:cubicBezTo>
                    <a:pt x="0" y="1483360"/>
                    <a:pt x="40640" y="1554480"/>
                    <a:pt x="102870" y="1596390"/>
                  </a:cubicBezTo>
                  <a:cubicBezTo>
                    <a:pt x="40640" y="1638300"/>
                    <a:pt x="0" y="1709420"/>
                    <a:pt x="0" y="1790700"/>
                  </a:cubicBezTo>
                  <a:cubicBezTo>
                    <a:pt x="0" y="1871980"/>
                    <a:pt x="40640" y="1943100"/>
                    <a:pt x="102870" y="1985010"/>
                  </a:cubicBezTo>
                  <a:cubicBezTo>
                    <a:pt x="40640" y="2026920"/>
                    <a:pt x="0" y="2099310"/>
                    <a:pt x="0" y="2179320"/>
                  </a:cubicBezTo>
                  <a:cubicBezTo>
                    <a:pt x="0" y="2260600"/>
                    <a:pt x="40640" y="2331720"/>
                    <a:pt x="102870" y="2373630"/>
                  </a:cubicBezTo>
                  <a:cubicBezTo>
                    <a:pt x="40640" y="2418080"/>
                    <a:pt x="0" y="2489200"/>
                    <a:pt x="0" y="2570480"/>
                  </a:cubicBezTo>
                  <a:cubicBezTo>
                    <a:pt x="0" y="2651760"/>
                    <a:pt x="40640" y="2722880"/>
                    <a:pt x="102870" y="2764790"/>
                  </a:cubicBezTo>
                  <a:cubicBezTo>
                    <a:pt x="40640" y="2806700"/>
                    <a:pt x="0" y="2879090"/>
                    <a:pt x="0" y="2959100"/>
                  </a:cubicBezTo>
                  <a:cubicBezTo>
                    <a:pt x="0" y="3040380"/>
                    <a:pt x="40640" y="3111500"/>
                    <a:pt x="102870" y="3153410"/>
                  </a:cubicBezTo>
                  <a:cubicBezTo>
                    <a:pt x="40640" y="3195320"/>
                    <a:pt x="0" y="3266440"/>
                    <a:pt x="0" y="3347720"/>
                  </a:cubicBezTo>
                  <a:cubicBezTo>
                    <a:pt x="0" y="3429000"/>
                    <a:pt x="40640" y="3500120"/>
                    <a:pt x="102870" y="3542030"/>
                  </a:cubicBezTo>
                  <a:cubicBezTo>
                    <a:pt x="40640" y="3583940"/>
                    <a:pt x="0" y="3655060"/>
                    <a:pt x="0" y="3736340"/>
                  </a:cubicBezTo>
                  <a:cubicBezTo>
                    <a:pt x="0" y="3817620"/>
                    <a:pt x="40640" y="3888740"/>
                    <a:pt x="102870" y="3930650"/>
                  </a:cubicBezTo>
                  <a:cubicBezTo>
                    <a:pt x="40640" y="3973830"/>
                    <a:pt x="0" y="4044950"/>
                    <a:pt x="0" y="4124959"/>
                  </a:cubicBezTo>
                  <a:cubicBezTo>
                    <a:pt x="0" y="4206239"/>
                    <a:pt x="40640" y="4277359"/>
                    <a:pt x="102870" y="4319269"/>
                  </a:cubicBezTo>
                  <a:cubicBezTo>
                    <a:pt x="40640" y="4361180"/>
                    <a:pt x="0" y="4432300"/>
                    <a:pt x="0" y="4513580"/>
                  </a:cubicBezTo>
                  <a:cubicBezTo>
                    <a:pt x="0" y="4594860"/>
                    <a:pt x="40640" y="4665980"/>
                    <a:pt x="102870" y="4707890"/>
                  </a:cubicBezTo>
                  <a:cubicBezTo>
                    <a:pt x="40640" y="4749800"/>
                    <a:pt x="0" y="4820920"/>
                    <a:pt x="0" y="4902200"/>
                  </a:cubicBezTo>
                  <a:cubicBezTo>
                    <a:pt x="0" y="4983480"/>
                    <a:pt x="40640" y="5054600"/>
                    <a:pt x="102870" y="5096510"/>
                  </a:cubicBezTo>
                  <a:cubicBezTo>
                    <a:pt x="40640" y="5138420"/>
                    <a:pt x="0" y="5210810"/>
                    <a:pt x="0" y="5290820"/>
                  </a:cubicBezTo>
                  <a:cubicBezTo>
                    <a:pt x="0" y="5372100"/>
                    <a:pt x="40640" y="5443220"/>
                    <a:pt x="102870" y="5485130"/>
                  </a:cubicBezTo>
                  <a:cubicBezTo>
                    <a:pt x="40640" y="5527039"/>
                    <a:pt x="0" y="5598159"/>
                    <a:pt x="0" y="5679439"/>
                  </a:cubicBezTo>
                  <a:cubicBezTo>
                    <a:pt x="0" y="5760719"/>
                    <a:pt x="40640" y="5831839"/>
                    <a:pt x="102870" y="5873749"/>
                  </a:cubicBezTo>
                  <a:cubicBezTo>
                    <a:pt x="40640" y="5915659"/>
                    <a:pt x="0" y="5986779"/>
                    <a:pt x="0" y="6068059"/>
                  </a:cubicBezTo>
                  <a:cubicBezTo>
                    <a:pt x="0" y="6149339"/>
                    <a:pt x="40640" y="6220459"/>
                    <a:pt x="102870" y="6262369"/>
                  </a:cubicBezTo>
                  <a:cubicBezTo>
                    <a:pt x="40640" y="6304280"/>
                    <a:pt x="0" y="6375400"/>
                    <a:pt x="0" y="6456680"/>
                  </a:cubicBezTo>
                  <a:cubicBezTo>
                    <a:pt x="0" y="6537960"/>
                    <a:pt x="40640" y="6609080"/>
                    <a:pt x="102870" y="6650990"/>
                  </a:cubicBezTo>
                  <a:cubicBezTo>
                    <a:pt x="40640" y="6692900"/>
                    <a:pt x="0" y="6764020"/>
                    <a:pt x="0" y="6845300"/>
                  </a:cubicBezTo>
                  <a:cubicBezTo>
                    <a:pt x="0" y="6926580"/>
                    <a:pt x="40640" y="6997700"/>
                    <a:pt x="102870" y="7039610"/>
                  </a:cubicBezTo>
                  <a:cubicBezTo>
                    <a:pt x="40640" y="7082790"/>
                    <a:pt x="0" y="7153910"/>
                    <a:pt x="0" y="7233920"/>
                  </a:cubicBezTo>
                  <a:cubicBezTo>
                    <a:pt x="0" y="7315200"/>
                    <a:pt x="40640" y="7386320"/>
                    <a:pt x="102870" y="7428230"/>
                  </a:cubicBezTo>
                  <a:cubicBezTo>
                    <a:pt x="40640" y="7470139"/>
                    <a:pt x="0" y="7541260"/>
                    <a:pt x="0" y="7622539"/>
                  </a:cubicBezTo>
                  <a:cubicBezTo>
                    <a:pt x="0" y="7703819"/>
                    <a:pt x="40640" y="7774939"/>
                    <a:pt x="102870" y="7816849"/>
                  </a:cubicBezTo>
                  <a:cubicBezTo>
                    <a:pt x="40640" y="7866380"/>
                    <a:pt x="0" y="7937500"/>
                    <a:pt x="0" y="8018780"/>
                  </a:cubicBezTo>
                  <a:cubicBezTo>
                    <a:pt x="0" y="8100061"/>
                    <a:pt x="40640" y="8171180"/>
                    <a:pt x="102870" y="8213090"/>
                  </a:cubicBezTo>
                  <a:cubicBezTo>
                    <a:pt x="90170" y="8220710"/>
                    <a:pt x="78740" y="8230870"/>
                    <a:pt x="68580" y="8241030"/>
                  </a:cubicBezTo>
                  <a:cubicBezTo>
                    <a:pt x="25400" y="8285480"/>
                    <a:pt x="0" y="8346440"/>
                    <a:pt x="0" y="8407400"/>
                  </a:cubicBezTo>
                  <a:cubicBezTo>
                    <a:pt x="0" y="8469630"/>
                    <a:pt x="25400" y="8529320"/>
                    <a:pt x="68580" y="8573770"/>
                  </a:cubicBezTo>
                  <a:cubicBezTo>
                    <a:pt x="111760" y="8616950"/>
                    <a:pt x="172720" y="8642350"/>
                    <a:pt x="234950" y="8642350"/>
                  </a:cubicBezTo>
                  <a:cubicBezTo>
                    <a:pt x="297180" y="8642350"/>
                    <a:pt x="356870" y="8616950"/>
                    <a:pt x="401320" y="8573770"/>
                  </a:cubicBezTo>
                  <a:cubicBezTo>
                    <a:pt x="412750" y="8562339"/>
                    <a:pt x="422910" y="8549639"/>
                    <a:pt x="430530" y="8536939"/>
                  </a:cubicBezTo>
                  <a:cubicBezTo>
                    <a:pt x="472440" y="8600439"/>
                    <a:pt x="544830" y="8642349"/>
                    <a:pt x="626110" y="8642349"/>
                  </a:cubicBezTo>
                  <a:cubicBezTo>
                    <a:pt x="707390" y="8642349"/>
                    <a:pt x="779780" y="8600439"/>
                    <a:pt x="821690" y="8536939"/>
                  </a:cubicBezTo>
                  <a:cubicBezTo>
                    <a:pt x="863600" y="8600439"/>
                    <a:pt x="935990" y="8642349"/>
                    <a:pt x="1017270" y="8642349"/>
                  </a:cubicBezTo>
                  <a:cubicBezTo>
                    <a:pt x="1099820" y="8642349"/>
                    <a:pt x="1172210" y="8600439"/>
                    <a:pt x="1212850" y="8536939"/>
                  </a:cubicBezTo>
                  <a:cubicBezTo>
                    <a:pt x="1254760" y="8600439"/>
                    <a:pt x="1327150" y="8642349"/>
                    <a:pt x="1408430" y="8642349"/>
                  </a:cubicBezTo>
                  <a:cubicBezTo>
                    <a:pt x="1489710" y="8642349"/>
                    <a:pt x="1562100" y="8600439"/>
                    <a:pt x="1604010" y="8536939"/>
                  </a:cubicBezTo>
                  <a:cubicBezTo>
                    <a:pt x="1645920" y="8600439"/>
                    <a:pt x="1718310" y="8642349"/>
                    <a:pt x="1799590" y="8642349"/>
                  </a:cubicBezTo>
                  <a:cubicBezTo>
                    <a:pt x="1880870" y="8642349"/>
                    <a:pt x="1953260" y="8600439"/>
                    <a:pt x="1995170" y="8536939"/>
                  </a:cubicBezTo>
                  <a:cubicBezTo>
                    <a:pt x="2037080" y="8600439"/>
                    <a:pt x="2109470" y="8642349"/>
                    <a:pt x="2190750" y="8642349"/>
                  </a:cubicBezTo>
                  <a:cubicBezTo>
                    <a:pt x="2273300" y="8642349"/>
                    <a:pt x="2344420" y="8600439"/>
                    <a:pt x="2386330" y="8536939"/>
                  </a:cubicBezTo>
                  <a:cubicBezTo>
                    <a:pt x="2428240" y="8600439"/>
                    <a:pt x="2500630" y="8642349"/>
                    <a:pt x="2581910" y="8642349"/>
                  </a:cubicBezTo>
                  <a:cubicBezTo>
                    <a:pt x="2663190" y="8642349"/>
                    <a:pt x="2735580" y="8600439"/>
                    <a:pt x="2777490" y="8536939"/>
                  </a:cubicBezTo>
                  <a:cubicBezTo>
                    <a:pt x="2819400" y="8600439"/>
                    <a:pt x="2891790" y="8642349"/>
                    <a:pt x="2973070" y="8642349"/>
                  </a:cubicBezTo>
                  <a:cubicBezTo>
                    <a:pt x="3055620" y="8642349"/>
                    <a:pt x="3126740" y="8600439"/>
                    <a:pt x="3168650" y="8536939"/>
                  </a:cubicBezTo>
                  <a:cubicBezTo>
                    <a:pt x="3210560" y="8600439"/>
                    <a:pt x="3282950" y="8642349"/>
                    <a:pt x="3364230" y="8642349"/>
                  </a:cubicBezTo>
                  <a:cubicBezTo>
                    <a:pt x="3445509" y="8642349"/>
                    <a:pt x="3517900" y="8600439"/>
                    <a:pt x="3559809" y="8536939"/>
                  </a:cubicBezTo>
                  <a:cubicBezTo>
                    <a:pt x="3601719" y="8600439"/>
                    <a:pt x="3674109" y="8642349"/>
                    <a:pt x="3755389" y="8642349"/>
                  </a:cubicBezTo>
                  <a:cubicBezTo>
                    <a:pt x="3837939" y="8642349"/>
                    <a:pt x="3909059" y="8600439"/>
                    <a:pt x="3950969" y="8536939"/>
                  </a:cubicBezTo>
                  <a:cubicBezTo>
                    <a:pt x="3992879" y="8600439"/>
                    <a:pt x="4065269" y="8642349"/>
                    <a:pt x="4146549" y="8642349"/>
                  </a:cubicBezTo>
                  <a:cubicBezTo>
                    <a:pt x="4227829" y="8642349"/>
                    <a:pt x="4300219" y="8600439"/>
                    <a:pt x="4342129" y="8536939"/>
                  </a:cubicBezTo>
                  <a:cubicBezTo>
                    <a:pt x="4384039" y="8600439"/>
                    <a:pt x="4456429" y="8642349"/>
                    <a:pt x="4537709" y="8642349"/>
                  </a:cubicBezTo>
                  <a:cubicBezTo>
                    <a:pt x="4618989" y="8642349"/>
                    <a:pt x="4691379" y="8600439"/>
                    <a:pt x="4733289" y="8536939"/>
                  </a:cubicBezTo>
                  <a:cubicBezTo>
                    <a:pt x="4775199" y="8600439"/>
                    <a:pt x="4847589" y="8642349"/>
                    <a:pt x="4928869" y="8642349"/>
                  </a:cubicBezTo>
                  <a:cubicBezTo>
                    <a:pt x="5010149" y="8642349"/>
                    <a:pt x="5082539" y="8600439"/>
                    <a:pt x="5124449" y="8536939"/>
                  </a:cubicBezTo>
                  <a:cubicBezTo>
                    <a:pt x="5166359" y="8600439"/>
                    <a:pt x="5238749" y="8642349"/>
                    <a:pt x="5320029" y="8642349"/>
                  </a:cubicBezTo>
                  <a:cubicBezTo>
                    <a:pt x="5401309" y="8642349"/>
                    <a:pt x="5473699" y="8600439"/>
                    <a:pt x="5515609" y="8536939"/>
                  </a:cubicBezTo>
                  <a:cubicBezTo>
                    <a:pt x="5557519" y="8600439"/>
                    <a:pt x="5629909" y="8642349"/>
                    <a:pt x="5711189" y="8642349"/>
                  </a:cubicBezTo>
                  <a:cubicBezTo>
                    <a:pt x="5793739" y="8642349"/>
                    <a:pt x="5864859" y="8600439"/>
                    <a:pt x="5906769" y="8536939"/>
                  </a:cubicBezTo>
                  <a:cubicBezTo>
                    <a:pt x="5915659" y="8549639"/>
                    <a:pt x="5925819" y="8562339"/>
                    <a:pt x="5935978" y="8573770"/>
                  </a:cubicBezTo>
                  <a:cubicBezTo>
                    <a:pt x="5979158" y="8616950"/>
                    <a:pt x="6040119" y="8642350"/>
                    <a:pt x="6102348" y="8642350"/>
                  </a:cubicBezTo>
                  <a:cubicBezTo>
                    <a:pt x="6163308" y="8642350"/>
                    <a:pt x="6224269" y="8616950"/>
                    <a:pt x="6268719" y="8573770"/>
                  </a:cubicBezTo>
                  <a:cubicBezTo>
                    <a:pt x="6311898" y="8529320"/>
                    <a:pt x="6337298" y="8469630"/>
                    <a:pt x="6337298" y="8407400"/>
                  </a:cubicBezTo>
                  <a:cubicBezTo>
                    <a:pt x="6337298" y="8345170"/>
                    <a:pt x="6311898" y="8285480"/>
                    <a:pt x="6268719" y="8241030"/>
                  </a:cubicBezTo>
                  <a:cubicBezTo>
                    <a:pt x="6258559" y="8230870"/>
                    <a:pt x="6247128" y="8220711"/>
                    <a:pt x="6234428" y="8213090"/>
                  </a:cubicBezTo>
                  <a:cubicBezTo>
                    <a:pt x="6296658" y="8171180"/>
                    <a:pt x="6337298" y="8098790"/>
                    <a:pt x="6337298" y="8018780"/>
                  </a:cubicBezTo>
                  <a:cubicBezTo>
                    <a:pt x="6337298" y="7937500"/>
                    <a:pt x="6296658" y="7866380"/>
                    <a:pt x="6234428" y="7824470"/>
                  </a:cubicBezTo>
                  <a:cubicBezTo>
                    <a:pt x="6296658" y="7782561"/>
                    <a:pt x="6337298" y="7711440"/>
                    <a:pt x="6337298" y="7630161"/>
                  </a:cubicBezTo>
                  <a:cubicBezTo>
                    <a:pt x="6337298" y="7548881"/>
                    <a:pt x="6296658" y="7477761"/>
                    <a:pt x="6234428" y="7435851"/>
                  </a:cubicBezTo>
                  <a:cubicBezTo>
                    <a:pt x="6296658" y="7393941"/>
                    <a:pt x="6337298" y="7321551"/>
                    <a:pt x="6337298" y="7241541"/>
                  </a:cubicBezTo>
                  <a:cubicBezTo>
                    <a:pt x="6337298" y="7160261"/>
                    <a:pt x="6296658" y="7089141"/>
                    <a:pt x="6234428" y="7047231"/>
                  </a:cubicBezTo>
                  <a:cubicBezTo>
                    <a:pt x="6296658" y="7005321"/>
                    <a:pt x="6337298" y="6934201"/>
                    <a:pt x="6337298" y="6852921"/>
                  </a:cubicBezTo>
                  <a:cubicBezTo>
                    <a:pt x="6337298" y="6771642"/>
                    <a:pt x="6296658" y="6700521"/>
                    <a:pt x="6234428" y="6658611"/>
                  </a:cubicBezTo>
                  <a:cubicBezTo>
                    <a:pt x="6296658" y="6615431"/>
                    <a:pt x="6337298" y="6544311"/>
                    <a:pt x="6337298" y="6464302"/>
                  </a:cubicBezTo>
                  <a:cubicBezTo>
                    <a:pt x="6337298" y="6383022"/>
                    <a:pt x="6296658" y="6311902"/>
                    <a:pt x="6234428" y="6269992"/>
                  </a:cubicBezTo>
                  <a:cubicBezTo>
                    <a:pt x="6296658" y="6228082"/>
                    <a:pt x="6337298" y="6156962"/>
                    <a:pt x="6337298" y="6075682"/>
                  </a:cubicBezTo>
                  <a:cubicBezTo>
                    <a:pt x="6337298" y="5994402"/>
                    <a:pt x="6296658" y="5923282"/>
                    <a:pt x="6234428" y="5881372"/>
                  </a:cubicBezTo>
                  <a:cubicBezTo>
                    <a:pt x="6296658" y="5839462"/>
                    <a:pt x="6337298" y="5768342"/>
                    <a:pt x="6337298" y="5687062"/>
                  </a:cubicBezTo>
                  <a:cubicBezTo>
                    <a:pt x="6337298" y="5605782"/>
                    <a:pt x="6296658" y="5534662"/>
                    <a:pt x="6234428" y="5492752"/>
                  </a:cubicBezTo>
                  <a:cubicBezTo>
                    <a:pt x="6296658" y="5449572"/>
                    <a:pt x="6337298" y="5378452"/>
                    <a:pt x="6337298" y="5298442"/>
                  </a:cubicBezTo>
                  <a:cubicBezTo>
                    <a:pt x="6337298" y="5217163"/>
                    <a:pt x="6296658" y="5146042"/>
                    <a:pt x="6234428" y="5104133"/>
                  </a:cubicBezTo>
                  <a:cubicBezTo>
                    <a:pt x="6296658" y="5062223"/>
                    <a:pt x="6337298" y="4991103"/>
                    <a:pt x="6337298" y="4909823"/>
                  </a:cubicBezTo>
                  <a:cubicBezTo>
                    <a:pt x="6337298" y="4828543"/>
                    <a:pt x="6296658" y="4757423"/>
                    <a:pt x="6234428" y="4715513"/>
                  </a:cubicBezTo>
                  <a:cubicBezTo>
                    <a:pt x="6296658" y="4672333"/>
                    <a:pt x="6337298" y="4601213"/>
                    <a:pt x="6337298" y="4521203"/>
                  </a:cubicBezTo>
                  <a:cubicBezTo>
                    <a:pt x="6337298" y="4439923"/>
                    <a:pt x="6296658" y="4368803"/>
                    <a:pt x="6234428" y="4326893"/>
                  </a:cubicBezTo>
                  <a:cubicBezTo>
                    <a:pt x="6296658" y="4284983"/>
                    <a:pt x="6337298" y="4213863"/>
                    <a:pt x="6337298" y="4132583"/>
                  </a:cubicBezTo>
                  <a:cubicBezTo>
                    <a:pt x="6337298" y="4051303"/>
                    <a:pt x="6296658" y="3980183"/>
                    <a:pt x="6234428" y="3938274"/>
                  </a:cubicBezTo>
                  <a:cubicBezTo>
                    <a:pt x="6296658" y="3896364"/>
                    <a:pt x="6337298" y="3825244"/>
                    <a:pt x="6337298" y="3743964"/>
                  </a:cubicBezTo>
                  <a:cubicBezTo>
                    <a:pt x="6337298" y="3662684"/>
                    <a:pt x="6296658" y="3591564"/>
                    <a:pt x="6234428" y="3549654"/>
                  </a:cubicBezTo>
                  <a:cubicBezTo>
                    <a:pt x="6296658" y="3506474"/>
                    <a:pt x="6337298" y="3435354"/>
                    <a:pt x="6337298" y="3355344"/>
                  </a:cubicBezTo>
                  <a:cubicBezTo>
                    <a:pt x="6337298" y="3274064"/>
                    <a:pt x="6296658" y="3202944"/>
                    <a:pt x="6234428" y="3161034"/>
                  </a:cubicBezTo>
                  <a:cubicBezTo>
                    <a:pt x="6296658" y="3119124"/>
                    <a:pt x="6337298" y="3048004"/>
                    <a:pt x="6337298" y="2966724"/>
                  </a:cubicBezTo>
                  <a:cubicBezTo>
                    <a:pt x="6337298" y="2885444"/>
                    <a:pt x="6296658" y="2814324"/>
                    <a:pt x="6234428" y="2772414"/>
                  </a:cubicBezTo>
                  <a:cubicBezTo>
                    <a:pt x="6296658" y="2730504"/>
                    <a:pt x="6337298" y="2659384"/>
                    <a:pt x="6337298" y="2578104"/>
                  </a:cubicBezTo>
                  <a:cubicBezTo>
                    <a:pt x="6337298" y="2496824"/>
                    <a:pt x="6296658" y="2425704"/>
                    <a:pt x="6234428" y="2383794"/>
                  </a:cubicBezTo>
                  <a:cubicBezTo>
                    <a:pt x="6296658" y="2341884"/>
                    <a:pt x="6337298" y="2270764"/>
                    <a:pt x="6337298" y="2189484"/>
                  </a:cubicBezTo>
                  <a:cubicBezTo>
                    <a:pt x="6337298" y="2108204"/>
                    <a:pt x="6296658" y="2037084"/>
                    <a:pt x="6234428" y="1995174"/>
                  </a:cubicBezTo>
                  <a:cubicBezTo>
                    <a:pt x="6296658" y="1953264"/>
                    <a:pt x="6337298" y="1882144"/>
                    <a:pt x="6337298" y="1800864"/>
                  </a:cubicBezTo>
                  <a:cubicBezTo>
                    <a:pt x="6337298" y="1719584"/>
                    <a:pt x="6296658" y="1648464"/>
                    <a:pt x="6234428" y="1606554"/>
                  </a:cubicBezTo>
                  <a:cubicBezTo>
                    <a:pt x="6296658" y="1563374"/>
                    <a:pt x="6337298" y="1492254"/>
                    <a:pt x="6337298" y="1412244"/>
                  </a:cubicBezTo>
                  <a:cubicBezTo>
                    <a:pt x="6337298" y="1330964"/>
                    <a:pt x="6296658" y="1259844"/>
                    <a:pt x="6234428" y="1217934"/>
                  </a:cubicBezTo>
                  <a:cubicBezTo>
                    <a:pt x="6296658" y="1176024"/>
                    <a:pt x="6337298" y="1104904"/>
                    <a:pt x="6337298" y="1023624"/>
                  </a:cubicBezTo>
                  <a:cubicBezTo>
                    <a:pt x="6337298" y="942344"/>
                    <a:pt x="6296658" y="871224"/>
                    <a:pt x="6234428" y="829314"/>
                  </a:cubicBezTo>
                  <a:cubicBezTo>
                    <a:pt x="6309358" y="775974"/>
                    <a:pt x="6349998" y="704854"/>
                    <a:pt x="6349998" y="624844"/>
                  </a:cubicBezTo>
                  <a:close/>
                </a:path>
              </a:pathLst>
            </a:custGeom>
            <a:solidFill>
              <a:srgbClr val="8FB994"/>
            </a:solid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389890" y="450850"/>
              <a:ext cx="5570220" cy="7743190"/>
            </a:xfrm>
            <a:custGeom>
              <a:avLst/>
              <a:gdLst/>
              <a:ahLst/>
              <a:cxnLst/>
              <a:rect r="r" b="b" t="t" l="l"/>
              <a:pathLst>
                <a:path h="7743190" w="5570220">
                  <a:moveTo>
                    <a:pt x="0" y="0"/>
                  </a:moveTo>
                  <a:lnTo>
                    <a:pt x="5570220" y="0"/>
                  </a:lnTo>
                  <a:lnTo>
                    <a:pt x="5570220" y="7743190"/>
                  </a:lnTo>
                  <a:lnTo>
                    <a:pt x="0" y="7743190"/>
                  </a:lnTo>
                  <a:close/>
                </a:path>
              </a:pathLst>
            </a:custGeom>
            <a:blipFill>
              <a:blip r:embed="rId2"/>
              <a:stretch>
                <a:fillRect l="-19505" t="0" r="-19505" b="0"/>
              </a:stretch>
            </a:blipFill>
          </p:spPr>
        </p:sp>
      </p:grpSp>
      <p:sp>
        <p:nvSpPr>
          <p:cNvPr name="Freeform 5" id="5"/>
          <p:cNvSpPr/>
          <p:nvPr/>
        </p:nvSpPr>
        <p:spPr>
          <a:xfrm flipH="false" flipV="false" rot="2592102">
            <a:off x="-3628106" y="-2402960"/>
            <a:ext cx="7256212" cy="6863321"/>
          </a:xfrm>
          <a:custGeom>
            <a:avLst/>
            <a:gdLst/>
            <a:ahLst/>
            <a:cxnLst/>
            <a:rect r="r" b="b" t="t" l="l"/>
            <a:pathLst>
              <a:path h="6863321" w="7256212">
                <a:moveTo>
                  <a:pt x="0" y="0"/>
                </a:moveTo>
                <a:lnTo>
                  <a:pt x="7256212" y="0"/>
                </a:lnTo>
                <a:lnTo>
                  <a:pt x="7256212" y="6863320"/>
                </a:lnTo>
                <a:lnTo>
                  <a:pt x="0" y="686332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6" id="6"/>
          <p:cNvGrpSpPr>
            <a:grpSpLocks noChangeAspect="true"/>
          </p:cNvGrpSpPr>
          <p:nvPr/>
        </p:nvGrpSpPr>
        <p:grpSpPr>
          <a:xfrm rot="7897044">
            <a:off x="15053922" y="-6095184"/>
            <a:ext cx="7673339" cy="10444950"/>
            <a:chOff x="0" y="0"/>
            <a:chExt cx="6350000" cy="864362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6350000" cy="8642350"/>
            </a:xfrm>
            <a:custGeom>
              <a:avLst/>
              <a:gdLst/>
              <a:ahLst/>
              <a:cxnLst/>
              <a:rect r="r" b="b" t="t" l="l"/>
              <a:pathLst>
                <a:path h="8642350" w="6350000">
                  <a:moveTo>
                    <a:pt x="6350000" y="624840"/>
                  </a:moveTo>
                  <a:cubicBezTo>
                    <a:pt x="6350000" y="543560"/>
                    <a:pt x="6309360" y="472440"/>
                    <a:pt x="6247130" y="430530"/>
                  </a:cubicBezTo>
                  <a:cubicBezTo>
                    <a:pt x="6259830" y="422910"/>
                    <a:pt x="6271260" y="412750"/>
                    <a:pt x="6281420" y="402590"/>
                  </a:cubicBezTo>
                  <a:cubicBezTo>
                    <a:pt x="6324600" y="358140"/>
                    <a:pt x="6350000" y="298450"/>
                    <a:pt x="6350000" y="236220"/>
                  </a:cubicBezTo>
                  <a:cubicBezTo>
                    <a:pt x="6350000" y="173990"/>
                    <a:pt x="6324600" y="114300"/>
                    <a:pt x="6281420" y="69850"/>
                  </a:cubicBezTo>
                  <a:cubicBezTo>
                    <a:pt x="6236970" y="25400"/>
                    <a:pt x="6176010" y="0"/>
                    <a:pt x="6115050" y="0"/>
                  </a:cubicBezTo>
                  <a:cubicBezTo>
                    <a:pt x="6052820" y="0"/>
                    <a:pt x="5991860" y="25400"/>
                    <a:pt x="5948680" y="68580"/>
                  </a:cubicBezTo>
                  <a:cubicBezTo>
                    <a:pt x="5937250" y="80010"/>
                    <a:pt x="5927090" y="92710"/>
                    <a:pt x="5919470" y="105410"/>
                  </a:cubicBezTo>
                  <a:cubicBezTo>
                    <a:pt x="5877560" y="41910"/>
                    <a:pt x="5805170" y="0"/>
                    <a:pt x="5723890" y="0"/>
                  </a:cubicBezTo>
                  <a:cubicBezTo>
                    <a:pt x="5642610" y="0"/>
                    <a:pt x="5570220" y="41910"/>
                    <a:pt x="5528310" y="105410"/>
                  </a:cubicBezTo>
                  <a:cubicBezTo>
                    <a:pt x="5486400" y="41910"/>
                    <a:pt x="5414010" y="0"/>
                    <a:pt x="5332730" y="0"/>
                  </a:cubicBezTo>
                  <a:cubicBezTo>
                    <a:pt x="5250180" y="0"/>
                    <a:pt x="5179060" y="41910"/>
                    <a:pt x="5137150" y="105410"/>
                  </a:cubicBezTo>
                  <a:cubicBezTo>
                    <a:pt x="5095241" y="41910"/>
                    <a:pt x="5022850" y="0"/>
                    <a:pt x="4941570" y="0"/>
                  </a:cubicBezTo>
                  <a:cubicBezTo>
                    <a:pt x="4860291" y="0"/>
                    <a:pt x="4787900" y="41910"/>
                    <a:pt x="4745990" y="105410"/>
                  </a:cubicBezTo>
                  <a:cubicBezTo>
                    <a:pt x="4704080" y="41910"/>
                    <a:pt x="4631690" y="0"/>
                    <a:pt x="4550410" y="0"/>
                  </a:cubicBezTo>
                  <a:cubicBezTo>
                    <a:pt x="4469130" y="0"/>
                    <a:pt x="4396740" y="41910"/>
                    <a:pt x="4354830" y="105410"/>
                  </a:cubicBezTo>
                  <a:cubicBezTo>
                    <a:pt x="4312920" y="41910"/>
                    <a:pt x="4240530" y="0"/>
                    <a:pt x="4159250" y="0"/>
                  </a:cubicBezTo>
                  <a:cubicBezTo>
                    <a:pt x="4077970" y="0"/>
                    <a:pt x="4005580" y="41910"/>
                    <a:pt x="3963670" y="105410"/>
                  </a:cubicBezTo>
                  <a:cubicBezTo>
                    <a:pt x="3921761" y="41910"/>
                    <a:pt x="3849370" y="0"/>
                    <a:pt x="3768091" y="0"/>
                  </a:cubicBezTo>
                  <a:cubicBezTo>
                    <a:pt x="3686811" y="0"/>
                    <a:pt x="3614420" y="41910"/>
                    <a:pt x="3572511" y="105410"/>
                  </a:cubicBezTo>
                  <a:cubicBezTo>
                    <a:pt x="3530601" y="41910"/>
                    <a:pt x="3458211" y="0"/>
                    <a:pt x="3376931" y="0"/>
                  </a:cubicBezTo>
                  <a:cubicBezTo>
                    <a:pt x="3295651" y="0"/>
                    <a:pt x="3216910" y="41910"/>
                    <a:pt x="3175000" y="105410"/>
                  </a:cubicBezTo>
                  <a:cubicBezTo>
                    <a:pt x="3133090" y="41910"/>
                    <a:pt x="3060700" y="0"/>
                    <a:pt x="2979420" y="0"/>
                  </a:cubicBezTo>
                  <a:cubicBezTo>
                    <a:pt x="2898140" y="0"/>
                    <a:pt x="2825750" y="41910"/>
                    <a:pt x="2783840" y="105410"/>
                  </a:cubicBezTo>
                  <a:cubicBezTo>
                    <a:pt x="2741930" y="41910"/>
                    <a:pt x="2669540" y="0"/>
                    <a:pt x="2588260" y="0"/>
                  </a:cubicBezTo>
                  <a:cubicBezTo>
                    <a:pt x="2505710" y="0"/>
                    <a:pt x="2434590" y="41910"/>
                    <a:pt x="2392680" y="105410"/>
                  </a:cubicBezTo>
                  <a:cubicBezTo>
                    <a:pt x="2350770" y="41910"/>
                    <a:pt x="2278380" y="0"/>
                    <a:pt x="2197100" y="0"/>
                  </a:cubicBezTo>
                  <a:cubicBezTo>
                    <a:pt x="2115820" y="0"/>
                    <a:pt x="2043430" y="41910"/>
                    <a:pt x="2001520" y="105410"/>
                  </a:cubicBezTo>
                  <a:cubicBezTo>
                    <a:pt x="1959610" y="41910"/>
                    <a:pt x="1887220" y="0"/>
                    <a:pt x="1805941" y="0"/>
                  </a:cubicBezTo>
                  <a:cubicBezTo>
                    <a:pt x="1723391" y="0"/>
                    <a:pt x="1652270" y="41910"/>
                    <a:pt x="1610361" y="105410"/>
                  </a:cubicBezTo>
                  <a:cubicBezTo>
                    <a:pt x="1568450" y="41910"/>
                    <a:pt x="1496061" y="0"/>
                    <a:pt x="1414781" y="0"/>
                  </a:cubicBezTo>
                  <a:cubicBezTo>
                    <a:pt x="1329691" y="0"/>
                    <a:pt x="1257300" y="41910"/>
                    <a:pt x="1215391" y="105410"/>
                  </a:cubicBezTo>
                  <a:cubicBezTo>
                    <a:pt x="1173481" y="41910"/>
                    <a:pt x="1101091" y="0"/>
                    <a:pt x="1019811" y="0"/>
                  </a:cubicBezTo>
                  <a:cubicBezTo>
                    <a:pt x="937261" y="0"/>
                    <a:pt x="866141" y="41910"/>
                    <a:pt x="824231" y="105410"/>
                  </a:cubicBezTo>
                  <a:cubicBezTo>
                    <a:pt x="782321" y="41910"/>
                    <a:pt x="709931" y="0"/>
                    <a:pt x="628650" y="0"/>
                  </a:cubicBezTo>
                  <a:cubicBezTo>
                    <a:pt x="544830" y="0"/>
                    <a:pt x="473710" y="41910"/>
                    <a:pt x="431800" y="105410"/>
                  </a:cubicBezTo>
                  <a:cubicBezTo>
                    <a:pt x="422910" y="92710"/>
                    <a:pt x="412750" y="80010"/>
                    <a:pt x="402590" y="68580"/>
                  </a:cubicBezTo>
                  <a:cubicBezTo>
                    <a:pt x="358140" y="25400"/>
                    <a:pt x="297180" y="0"/>
                    <a:pt x="234950" y="0"/>
                  </a:cubicBezTo>
                  <a:cubicBezTo>
                    <a:pt x="172720" y="0"/>
                    <a:pt x="113030" y="25400"/>
                    <a:pt x="68580" y="68580"/>
                  </a:cubicBezTo>
                  <a:cubicBezTo>
                    <a:pt x="25400" y="113030"/>
                    <a:pt x="0" y="172720"/>
                    <a:pt x="0" y="234950"/>
                  </a:cubicBezTo>
                  <a:cubicBezTo>
                    <a:pt x="0" y="297180"/>
                    <a:pt x="25400" y="356870"/>
                    <a:pt x="68580" y="401320"/>
                  </a:cubicBezTo>
                  <a:cubicBezTo>
                    <a:pt x="78740" y="411480"/>
                    <a:pt x="90170" y="421640"/>
                    <a:pt x="102870" y="429260"/>
                  </a:cubicBezTo>
                  <a:cubicBezTo>
                    <a:pt x="40640" y="472440"/>
                    <a:pt x="0" y="543560"/>
                    <a:pt x="0" y="624840"/>
                  </a:cubicBezTo>
                  <a:cubicBezTo>
                    <a:pt x="0" y="706120"/>
                    <a:pt x="40640" y="777240"/>
                    <a:pt x="102870" y="819150"/>
                  </a:cubicBezTo>
                  <a:cubicBezTo>
                    <a:pt x="40640" y="861060"/>
                    <a:pt x="0" y="932180"/>
                    <a:pt x="0" y="1013460"/>
                  </a:cubicBezTo>
                  <a:cubicBezTo>
                    <a:pt x="0" y="1094740"/>
                    <a:pt x="40640" y="1165860"/>
                    <a:pt x="102870" y="1207770"/>
                  </a:cubicBezTo>
                  <a:cubicBezTo>
                    <a:pt x="40640" y="1249680"/>
                    <a:pt x="0" y="1322070"/>
                    <a:pt x="0" y="1402080"/>
                  </a:cubicBezTo>
                  <a:cubicBezTo>
                    <a:pt x="0" y="1483360"/>
                    <a:pt x="40640" y="1554480"/>
                    <a:pt x="102870" y="1596390"/>
                  </a:cubicBezTo>
                  <a:cubicBezTo>
                    <a:pt x="40640" y="1638300"/>
                    <a:pt x="0" y="1709420"/>
                    <a:pt x="0" y="1790700"/>
                  </a:cubicBezTo>
                  <a:cubicBezTo>
                    <a:pt x="0" y="1871980"/>
                    <a:pt x="40640" y="1943100"/>
                    <a:pt x="102870" y="1985010"/>
                  </a:cubicBezTo>
                  <a:cubicBezTo>
                    <a:pt x="40640" y="2026920"/>
                    <a:pt x="0" y="2099310"/>
                    <a:pt x="0" y="2179320"/>
                  </a:cubicBezTo>
                  <a:cubicBezTo>
                    <a:pt x="0" y="2260600"/>
                    <a:pt x="40640" y="2331720"/>
                    <a:pt x="102870" y="2373630"/>
                  </a:cubicBezTo>
                  <a:cubicBezTo>
                    <a:pt x="40640" y="2418080"/>
                    <a:pt x="0" y="2489200"/>
                    <a:pt x="0" y="2570480"/>
                  </a:cubicBezTo>
                  <a:cubicBezTo>
                    <a:pt x="0" y="2651760"/>
                    <a:pt x="40640" y="2722880"/>
                    <a:pt x="102870" y="2764790"/>
                  </a:cubicBezTo>
                  <a:cubicBezTo>
                    <a:pt x="40640" y="2806700"/>
                    <a:pt x="0" y="2879090"/>
                    <a:pt x="0" y="2959100"/>
                  </a:cubicBezTo>
                  <a:cubicBezTo>
                    <a:pt x="0" y="3040380"/>
                    <a:pt x="40640" y="3111500"/>
                    <a:pt x="102870" y="3153410"/>
                  </a:cubicBezTo>
                  <a:cubicBezTo>
                    <a:pt x="40640" y="3195320"/>
                    <a:pt x="0" y="3266440"/>
                    <a:pt x="0" y="3347720"/>
                  </a:cubicBezTo>
                  <a:cubicBezTo>
                    <a:pt x="0" y="3429000"/>
                    <a:pt x="40640" y="3500120"/>
                    <a:pt x="102870" y="3542030"/>
                  </a:cubicBezTo>
                  <a:cubicBezTo>
                    <a:pt x="40640" y="3583940"/>
                    <a:pt x="0" y="3655060"/>
                    <a:pt x="0" y="3736340"/>
                  </a:cubicBezTo>
                  <a:cubicBezTo>
                    <a:pt x="0" y="3817620"/>
                    <a:pt x="40640" y="3888740"/>
                    <a:pt x="102870" y="3930650"/>
                  </a:cubicBezTo>
                  <a:cubicBezTo>
                    <a:pt x="40640" y="3973830"/>
                    <a:pt x="0" y="4044950"/>
                    <a:pt x="0" y="4124959"/>
                  </a:cubicBezTo>
                  <a:cubicBezTo>
                    <a:pt x="0" y="4206239"/>
                    <a:pt x="40640" y="4277359"/>
                    <a:pt x="102870" y="4319269"/>
                  </a:cubicBezTo>
                  <a:cubicBezTo>
                    <a:pt x="40640" y="4361180"/>
                    <a:pt x="0" y="4432300"/>
                    <a:pt x="0" y="4513580"/>
                  </a:cubicBezTo>
                  <a:cubicBezTo>
                    <a:pt x="0" y="4594860"/>
                    <a:pt x="40640" y="4665980"/>
                    <a:pt x="102870" y="4707890"/>
                  </a:cubicBezTo>
                  <a:cubicBezTo>
                    <a:pt x="40640" y="4749800"/>
                    <a:pt x="0" y="4820920"/>
                    <a:pt x="0" y="4902200"/>
                  </a:cubicBezTo>
                  <a:cubicBezTo>
                    <a:pt x="0" y="4983480"/>
                    <a:pt x="40640" y="5054600"/>
                    <a:pt x="102870" y="5096510"/>
                  </a:cubicBezTo>
                  <a:cubicBezTo>
                    <a:pt x="40640" y="5138420"/>
                    <a:pt x="0" y="5210810"/>
                    <a:pt x="0" y="5290820"/>
                  </a:cubicBezTo>
                  <a:cubicBezTo>
                    <a:pt x="0" y="5372100"/>
                    <a:pt x="40640" y="5443220"/>
                    <a:pt x="102870" y="5485130"/>
                  </a:cubicBezTo>
                  <a:cubicBezTo>
                    <a:pt x="40640" y="5527039"/>
                    <a:pt x="0" y="5598159"/>
                    <a:pt x="0" y="5679439"/>
                  </a:cubicBezTo>
                  <a:cubicBezTo>
                    <a:pt x="0" y="5760719"/>
                    <a:pt x="40640" y="5831839"/>
                    <a:pt x="102870" y="5873749"/>
                  </a:cubicBezTo>
                  <a:cubicBezTo>
                    <a:pt x="40640" y="5915659"/>
                    <a:pt x="0" y="5986779"/>
                    <a:pt x="0" y="6068059"/>
                  </a:cubicBezTo>
                  <a:cubicBezTo>
                    <a:pt x="0" y="6149339"/>
                    <a:pt x="40640" y="6220459"/>
                    <a:pt x="102870" y="6262369"/>
                  </a:cubicBezTo>
                  <a:cubicBezTo>
                    <a:pt x="40640" y="6304280"/>
                    <a:pt x="0" y="6375400"/>
                    <a:pt x="0" y="6456680"/>
                  </a:cubicBezTo>
                  <a:cubicBezTo>
                    <a:pt x="0" y="6537960"/>
                    <a:pt x="40640" y="6609080"/>
                    <a:pt x="102870" y="6650990"/>
                  </a:cubicBezTo>
                  <a:cubicBezTo>
                    <a:pt x="40640" y="6692900"/>
                    <a:pt x="0" y="6764020"/>
                    <a:pt x="0" y="6845300"/>
                  </a:cubicBezTo>
                  <a:cubicBezTo>
                    <a:pt x="0" y="6926580"/>
                    <a:pt x="40640" y="6997700"/>
                    <a:pt x="102870" y="7039610"/>
                  </a:cubicBezTo>
                  <a:cubicBezTo>
                    <a:pt x="40640" y="7082790"/>
                    <a:pt x="0" y="7153910"/>
                    <a:pt x="0" y="7233920"/>
                  </a:cubicBezTo>
                  <a:cubicBezTo>
                    <a:pt x="0" y="7315200"/>
                    <a:pt x="40640" y="7386320"/>
                    <a:pt x="102870" y="7428230"/>
                  </a:cubicBezTo>
                  <a:cubicBezTo>
                    <a:pt x="40640" y="7470139"/>
                    <a:pt x="0" y="7541260"/>
                    <a:pt x="0" y="7622539"/>
                  </a:cubicBezTo>
                  <a:cubicBezTo>
                    <a:pt x="0" y="7703819"/>
                    <a:pt x="40640" y="7774939"/>
                    <a:pt x="102870" y="7816849"/>
                  </a:cubicBezTo>
                  <a:cubicBezTo>
                    <a:pt x="40640" y="7866380"/>
                    <a:pt x="0" y="7937500"/>
                    <a:pt x="0" y="8018780"/>
                  </a:cubicBezTo>
                  <a:cubicBezTo>
                    <a:pt x="0" y="8100061"/>
                    <a:pt x="40640" y="8171180"/>
                    <a:pt x="102870" y="8213090"/>
                  </a:cubicBezTo>
                  <a:cubicBezTo>
                    <a:pt x="90170" y="8220710"/>
                    <a:pt x="78740" y="8230870"/>
                    <a:pt x="68580" y="8241030"/>
                  </a:cubicBezTo>
                  <a:cubicBezTo>
                    <a:pt x="25400" y="8285480"/>
                    <a:pt x="0" y="8346440"/>
                    <a:pt x="0" y="8407400"/>
                  </a:cubicBezTo>
                  <a:cubicBezTo>
                    <a:pt x="0" y="8469630"/>
                    <a:pt x="25400" y="8529320"/>
                    <a:pt x="68580" y="8573770"/>
                  </a:cubicBezTo>
                  <a:cubicBezTo>
                    <a:pt x="111760" y="8616950"/>
                    <a:pt x="172720" y="8642350"/>
                    <a:pt x="234950" y="8642350"/>
                  </a:cubicBezTo>
                  <a:cubicBezTo>
                    <a:pt x="297180" y="8642350"/>
                    <a:pt x="356870" y="8616950"/>
                    <a:pt x="401320" y="8573770"/>
                  </a:cubicBezTo>
                  <a:cubicBezTo>
                    <a:pt x="412750" y="8562339"/>
                    <a:pt x="422910" y="8549639"/>
                    <a:pt x="430530" y="8536939"/>
                  </a:cubicBezTo>
                  <a:cubicBezTo>
                    <a:pt x="472440" y="8600439"/>
                    <a:pt x="544830" y="8642349"/>
                    <a:pt x="626110" y="8642349"/>
                  </a:cubicBezTo>
                  <a:cubicBezTo>
                    <a:pt x="707390" y="8642349"/>
                    <a:pt x="779780" y="8600439"/>
                    <a:pt x="821690" y="8536939"/>
                  </a:cubicBezTo>
                  <a:cubicBezTo>
                    <a:pt x="863600" y="8600439"/>
                    <a:pt x="935990" y="8642349"/>
                    <a:pt x="1017270" y="8642349"/>
                  </a:cubicBezTo>
                  <a:cubicBezTo>
                    <a:pt x="1099820" y="8642349"/>
                    <a:pt x="1172210" y="8600439"/>
                    <a:pt x="1212850" y="8536939"/>
                  </a:cubicBezTo>
                  <a:cubicBezTo>
                    <a:pt x="1254760" y="8600439"/>
                    <a:pt x="1327150" y="8642349"/>
                    <a:pt x="1408430" y="8642349"/>
                  </a:cubicBezTo>
                  <a:cubicBezTo>
                    <a:pt x="1489710" y="8642349"/>
                    <a:pt x="1562100" y="8600439"/>
                    <a:pt x="1604010" y="8536939"/>
                  </a:cubicBezTo>
                  <a:cubicBezTo>
                    <a:pt x="1645920" y="8600439"/>
                    <a:pt x="1718310" y="8642349"/>
                    <a:pt x="1799590" y="8642349"/>
                  </a:cubicBezTo>
                  <a:cubicBezTo>
                    <a:pt x="1880870" y="8642349"/>
                    <a:pt x="1953260" y="8600439"/>
                    <a:pt x="1995170" y="8536939"/>
                  </a:cubicBezTo>
                  <a:cubicBezTo>
                    <a:pt x="2037080" y="8600439"/>
                    <a:pt x="2109470" y="8642349"/>
                    <a:pt x="2190750" y="8642349"/>
                  </a:cubicBezTo>
                  <a:cubicBezTo>
                    <a:pt x="2273300" y="8642349"/>
                    <a:pt x="2344420" y="8600439"/>
                    <a:pt x="2386330" y="8536939"/>
                  </a:cubicBezTo>
                  <a:cubicBezTo>
                    <a:pt x="2428240" y="8600439"/>
                    <a:pt x="2500630" y="8642349"/>
                    <a:pt x="2581910" y="8642349"/>
                  </a:cubicBezTo>
                  <a:cubicBezTo>
                    <a:pt x="2663190" y="8642349"/>
                    <a:pt x="2735580" y="8600439"/>
                    <a:pt x="2777490" y="8536939"/>
                  </a:cubicBezTo>
                  <a:cubicBezTo>
                    <a:pt x="2819400" y="8600439"/>
                    <a:pt x="2891790" y="8642349"/>
                    <a:pt x="2973070" y="8642349"/>
                  </a:cubicBezTo>
                  <a:cubicBezTo>
                    <a:pt x="3055620" y="8642349"/>
                    <a:pt x="3126740" y="8600439"/>
                    <a:pt x="3168650" y="8536939"/>
                  </a:cubicBezTo>
                  <a:cubicBezTo>
                    <a:pt x="3210560" y="8600439"/>
                    <a:pt x="3282950" y="8642349"/>
                    <a:pt x="3364230" y="8642349"/>
                  </a:cubicBezTo>
                  <a:cubicBezTo>
                    <a:pt x="3445509" y="8642349"/>
                    <a:pt x="3517900" y="8600439"/>
                    <a:pt x="3559809" y="8536939"/>
                  </a:cubicBezTo>
                  <a:cubicBezTo>
                    <a:pt x="3601719" y="8600439"/>
                    <a:pt x="3674109" y="8642349"/>
                    <a:pt x="3755389" y="8642349"/>
                  </a:cubicBezTo>
                  <a:cubicBezTo>
                    <a:pt x="3837939" y="8642349"/>
                    <a:pt x="3909059" y="8600439"/>
                    <a:pt x="3950969" y="8536939"/>
                  </a:cubicBezTo>
                  <a:cubicBezTo>
                    <a:pt x="3992879" y="8600439"/>
                    <a:pt x="4065269" y="8642349"/>
                    <a:pt x="4146549" y="8642349"/>
                  </a:cubicBezTo>
                  <a:cubicBezTo>
                    <a:pt x="4227829" y="8642349"/>
                    <a:pt x="4300219" y="8600439"/>
                    <a:pt x="4342129" y="8536939"/>
                  </a:cubicBezTo>
                  <a:cubicBezTo>
                    <a:pt x="4384039" y="8600439"/>
                    <a:pt x="4456429" y="8642349"/>
                    <a:pt x="4537709" y="8642349"/>
                  </a:cubicBezTo>
                  <a:cubicBezTo>
                    <a:pt x="4618989" y="8642349"/>
                    <a:pt x="4691379" y="8600439"/>
                    <a:pt x="4733289" y="8536939"/>
                  </a:cubicBezTo>
                  <a:cubicBezTo>
                    <a:pt x="4775199" y="8600439"/>
                    <a:pt x="4847589" y="8642349"/>
                    <a:pt x="4928869" y="8642349"/>
                  </a:cubicBezTo>
                  <a:cubicBezTo>
                    <a:pt x="5010149" y="8642349"/>
                    <a:pt x="5082539" y="8600439"/>
                    <a:pt x="5124449" y="8536939"/>
                  </a:cubicBezTo>
                  <a:cubicBezTo>
                    <a:pt x="5166359" y="8600439"/>
                    <a:pt x="5238749" y="8642349"/>
                    <a:pt x="5320029" y="8642349"/>
                  </a:cubicBezTo>
                  <a:cubicBezTo>
                    <a:pt x="5401309" y="8642349"/>
                    <a:pt x="5473699" y="8600439"/>
                    <a:pt x="5515609" y="8536939"/>
                  </a:cubicBezTo>
                  <a:cubicBezTo>
                    <a:pt x="5557519" y="8600439"/>
                    <a:pt x="5629909" y="8642349"/>
                    <a:pt x="5711189" y="8642349"/>
                  </a:cubicBezTo>
                  <a:cubicBezTo>
                    <a:pt x="5793739" y="8642349"/>
                    <a:pt x="5864859" y="8600439"/>
                    <a:pt x="5906769" y="8536939"/>
                  </a:cubicBezTo>
                  <a:cubicBezTo>
                    <a:pt x="5915659" y="8549639"/>
                    <a:pt x="5925819" y="8562339"/>
                    <a:pt x="5935978" y="8573770"/>
                  </a:cubicBezTo>
                  <a:cubicBezTo>
                    <a:pt x="5979158" y="8616950"/>
                    <a:pt x="6040119" y="8642350"/>
                    <a:pt x="6102348" y="8642350"/>
                  </a:cubicBezTo>
                  <a:cubicBezTo>
                    <a:pt x="6163308" y="8642350"/>
                    <a:pt x="6224269" y="8616950"/>
                    <a:pt x="6268719" y="8573770"/>
                  </a:cubicBezTo>
                  <a:cubicBezTo>
                    <a:pt x="6311898" y="8529320"/>
                    <a:pt x="6337298" y="8469630"/>
                    <a:pt x="6337298" y="8407400"/>
                  </a:cubicBezTo>
                  <a:cubicBezTo>
                    <a:pt x="6337298" y="8345170"/>
                    <a:pt x="6311898" y="8285480"/>
                    <a:pt x="6268719" y="8241030"/>
                  </a:cubicBezTo>
                  <a:cubicBezTo>
                    <a:pt x="6258559" y="8230870"/>
                    <a:pt x="6247128" y="8220711"/>
                    <a:pt x="6234428" y="8213090"/>
                  </a:cubicBezTo>
                  <a:cubicBezTo>
                    <a:pt x="6296658" y="8171180"/>
                    <a:pt x="6337298" y="8098790"/>
                    <a:pt x="6337298" y="8018780"/>
                  </a:cubicBezTo>
                  <a:cubicBezTo>
                    <a:pt x="6337298" y="7937500"/>
                    <a:pt x="6296658" y="7866380"/>
                    <a:pt x="6234428" y="7824470"/>
                  </a:cubicBezTo>
                  <a:cubicBezTo>
                    <a:pt x="6296658" y="7782561"/>
                    <a:pt x="6337298" y="7711440"/>
                    <a:pt x="6337298" y="7630161"/>
                  </a:cubicBezTo>
                  <a:cubicBezTo>
                    <a:pt x="6337298" y="7548881"/>
                    <a:pt x="6296658" y="7477761"/>
                    <a:pt x="6234428" y="7435851"/>
                  </a:cubicBezTo>
                  <a:cubicBezTo>
                    <a:pt x="6296658" y="7393941"/>
                    <a:pt x="6337298" y="7321551"/>
                    <a:pt x="6337298" y="7241541"/>
                  </a:cubicBezTo>
                  <a:cubicBezTo>
                    <a:pt x="6337298" y="7160261"/>
                    <a:pt x="6296658" y="7089141"/>
                    <a:pt x="6234428" y="7047231"/>
                  </a:cubicBezTo>
                  <a:cubicBezTo>
                    <a:pt x="6296658" y="7005321"/>
                    <a:pt x="6337298" y="6934201"/>
                    <a:pt x="6337298" y="6852921"/>
                  </a:cubicBezTo>
                  <a:cubicBezTo>
                    <a:pt x="6337298" y="6771642"/>
                    <a:pt x="6296658" y="6700521"/>
                    <a:pt x="6234428" y="6658611"/>
                  </a:cubicBezTo>
                  <a:cubicBezTo>
                    <a:pt x="6296658" y="6615431"/>
                    <a:pt x="6337298" y="6544311"/>
                    <a:pt x="6337298" y="6464302"/>
                  </a:cubicBezTo>
                  <a:cubicBezTo>
                    <a:pt x="6337298" y="6383022"/>
                    <a:pt x="6296658" y="6311902"/>
                    <a:pt x="6234428" y="6269992"/>
                  </a:cubicBezTo>
                  <a:cubicBezTo>
                    <a:pt x="6296658" y="6228082"/>
                    <a:pt x="6337298" y="6156962"/>
                    <a:pt x="6337298" y="6075682"/>
                  </a:cubicBezTo>
                  <a:cubicBezTo>
                    <a:pt x="6337298" y="5994402"/>
                    <a:pt x="6296658" y="5923282"/>
                    <a:pt x="6234428" y="5881372"/>
                  </a:cubicBezTo>
                  <a:cubicBezTo>
                    <a:pt x="6296658" y="5839462"/>
                    <a:pt x="6337298" y="5768342"/>
                    <a:pt x="6337298" y="5687062"/>
                  </a:cubicBezTo>
                  <a:cubicBezTo>
                    <a:pt x="6337298" y="5605782"/>
                    <a:pt x="6296658" y="5534662"/>
                    <a:pt x="6234428" y="5492752"/>
                  </a:cubicBezTo>
                  <a:cubicBezTo>
                    <a:pt x="6296658" y="5449572"/>
                    <a:pt x="6337298" y="5378452"/>
                    <a:pt x="6337298" y="5298442"/>
                  </a:cubicBezTo>
                  <a:cubicBezTo>
                    <a:pt x="6337298" y="5217163"/>
                    <a:pt x="6296658" y="5146042"/>
                    <a:pt x="6234428" y="5104133"/>
                  </a:cubicBezTo>
                  <a:cubicBezTo>
                    <a:pt x="6296658" y="5062223"/>
                    <a:pt x="6337298" y="4991103"/>
                    <a:pt x="6337298" y="4909823"/>
                  </a:cubicBezTo>
                  <a:cubicBezTo>
                    <a:pt x="6337298" y="4828543"/>
                    <a:pt x="6296658" y="4757423"/>
                    <a:pt x="6234428" y="4715513"/>
                  </a:cubicBezTo>
                  <a:cubicBezTo>
                    <a:pt x="6296658" y="4672333"/>
                    <a:pt x="6337298" y="4601213"/>
                    <a:pt x="6337298" y="4521203"/>
                  </a:cubicBezTo>
                  <a:cubicBezTo>
                    <a:pt x="6337298" y="4439923"/>
                    <a:pt x="6296658" y="4368803"/>
                    <a:pt x="6234428" y="4326893"/>
                  </a:cubicBezTo>
                  <a:cubicBezTo>
                    <a:pt x="6296658" y="4284983"/>
                    <a:pt x="6337298" y="4213863"/>
                    <a:pt x="6337298" y="4132583"/>
                  </a:cubicBezTo>
                  <a:cubicBezTo>
                    <a:pt x="6337298" y="4051303"/>
                    <a:pt x="6296658" y="3980183"/>
                    <a:pt x="6234428" y="3938274"/>
                  </a:cubicBezTo>
                  <a:cubicBezTo>
                    <a:pt x="6296658" y="3896364"/>
                    <a:pt x="6337298" y="3825244"/>
                    <a:pt x="6337298" y="3743964"/>
                  </a:cubicBezTo>
                  <a:cubicBezTo>
                    <a:pt x="6337298" y="3662684"/>
                    <a:pt x="6296658" y="3591564"/>
                    <a:pt x="6234428" y="3549654"/>
                  </a:cubicBezTo>
                  <a:cubicBezTo>
                    <a:pt x="6296658" y="3506474"/>
                    <a:pt x="6337298" y="3435354"/>
                    <a:pt x="6337298" y="3355344"/>
                  </a:cubicBezTo>
                  <a:cubicBezTo>
                    <a:pt x="6337298" y="3274064"/>
                    <a:pt x="6296658" y="3202944"/>
                    <a:pt x="6234428" y="3161034"/>
                  </a:cubicBezTo>
                  <a:cubicBezTo>
                    <a:pt x="6296658" y="3119124"/>
                    <a:pt x="6337298" y="3048004"/>
                    <a:pt x="6337298" y="2966724"/>
                  </a:cubicBezTo>
                  <a:cubicBezTo>
                    <a:pt x="6337298" y="2885444"/>
                    <a:pt x="6296658" y="2814324"/>
                    <a:pt x="6234428" y="2772414"/>
                  </a:cubicBezTo>
                  <a:cubicBezTo>
                    <a:pt x="6296658" y="2730504"/>
                    <a:pt x="6337298" y="2659384"/>
                    <a:pt x="6337298" y="2578104"/>
                  </a:cubicBezTo>
                  <a:cubicBezTo>
                    <a:pt x="6337298" y="2496824"/>
                    <a:pt x="6296658" y="2425704"/>
                    <a:pt x="6234428" y="2383794"/>
                  </a:cubicBezTo>
                  <a:cubicBezTo>
                    <a:pt x="6296658" y="2341884"/>
                    <a:pt x="6337298" y="2270764"/>
                    <a:pt x="6337298" y="2189484"/>
                  </a:cubicBezTo>
                  <a:cubicBezTo>
                    <a:pt x="6337298" y="2108204"/>
                    <a:pt x="6296658" y="2037084"/>
                    <a:pt x="6234428" y="1995174"/>
                  </a:cubicBezTo>
                  <a:cubicBezTo>
                    <a:pt x="6296658" y="1953264"/>
                    <a:pt x="6337298" y="1882144"/>
                    <a:pt x="6337298" y="1800864"/>
                  </a:cubicBezTo>
                  <a:cubicBezTo>
                    <a:pt x="6337298" y="1719584"/>
                    <a:pt x="6296658" y="1648464"/>
                    <a:pt x="6234428" y="1606554"/>
                  </a:cubicBezTo>
                  <a:cubicBezTo>
                    <a:pt x="6296658" y="1563374"/>
                    <a:pt x="6337298" y="1492254"/>
                    <a:pt x="6337298" y="1412244"/>
                  </a:cubicBezTo>
                  <a:cubicBezTo>
                    <a:pt x="6337298" y="1330964"/>
                    <a:pt x="6296658" y="1259844"/>
                    <a:pt x="6234428" y="1217934"/>
                  </a:cubicBezTo>
                  <a:cubicBezTo>
                    <a:pt x="6296658" y="1176024"/>
                    <a:pt x="6337298" y="1104904"/>
                    <a:pt x="6337298" y="1023624"/>
                  </a:cubicBezTo>
                  <a:cubicBezTo>
                    <a:pt x="6337298" y="942344"/>
                    <a:pt x="6296658" y="871224"/>
                    <a:pt x="6234428" y="829314"/>
                  </a:cubicBezTo>
                  <a:cubicBezTo>
                    <a:pt x="6309358" y="775974"/>
                    <a:pt x="6349998" y="704854"/>
                    <a:pt x="6349998" y="624844"/>
                  </a:cubicBezTo>
                  <a:close/>
                </a:path>
              </a:pathLst>
            </a:custGeom>
            <a:solidFill>
              <a:srgbClr val="8FB994"/>
            </a:solidFill>
          </p:spPr>
        </p:sp>
        <p:sp>
          <p:nvSpPr>
            <p:cNvPr name="Freeform 8" id="8"/>
            <p:cNvSpPr/>
            <p:nvPr/>
          </p:nvSpPr>
          <p:spPr>
            <a:xfrm flipH="false" flipV="false" rot="0">
              <a:off x="389890" y="450850"/>
              <a:ext cx="5570220" cy="7743190"/>
            </a:xfrm>
            <a:custGeom>
              <a:avLst/>
              <a:gdLst/>
              <a:ahLst/>
              <a:cxnLst/>
              <a:rect r="r" b="b" t="t" l="l"/>
              <a:pathLst>
                <a:path h="7743190" w="5570220">
                  <a:moveTo>
                    <a:pt x="0" y="0"/>
                  </a:moveTo>
                  <a:lnTo>
                    <a:pt x="5570220" y="0"/>
                  </a:lnTo>
                  <a:lnTo>
                    <a:pt x="5570220" y="7743190"/>
                  </a:lnTo>
                  <a:lnTo>
                    <a:pt x="0" y="7743190"/>
                  </a:lnTo>
                  <a:close/>
                </a:path>
              </a:pathLst>
            </a:custGeom>
            <a:blipFill>
              <a:blip r:embed="rId2"/>
              <a:stretch>
                <a:fillRect l="-19505" t="0" r="-19505" b="0"/>
              </a:stretch>
            </a:blipFill>
          </p:spPr>
        </p:sp>
      </p:grpSp>
      <p:sp>
        <p:nvSpPr>
          <p:cNvPr name="Freeform 9" id="9"/>
          <p:cNvSpPr/>
          <p:nvPr/>
        </p:nvSpPr>
        <p:spPr>
          <a:xfrm flipH="false" flipV="true" rot="0">
            <a:off x="15283150" y="808320"/>
            <a:ext cx="2125504" cy="2944653"/>
          </a:xfrm>
          <a:custGeom>
            <a:avLst/>
            <a:gdLst/>
            <a:ahLst/>
            <a:cxnLst/>
            <a:rect r="r" b="b" t="t" l="l"/>
            <a:pathLst>
              <a:path h="2944653" w="2125504">
                <a:moveTo>
                  <a:pt x="0" y="2944653"/>
                </a:moveTo>
                <a:lnTo>
                  <a:pt x="2125504" y="2944653"/>
                </a:lnTo>
                <a:lnTo>
                  <a:pt x="2125504" y="0"/>
                </a:lnTo>
                <a:lnTo>
                  <a:pt x="0" y="0"/>
                </a:lnTo>
                <a:lnTo>
                  <a:pt x="0" y="2944653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233397">
            <a:off x="15966815" y="8350276"/>
            <a:ext cx="3406700" cy="1121114"/>
          </a:xfrm>
          <a:custGeom>
            <a:avLst/>
            <a:gdLst/>
            <a:ahLst/>
            <a:cxnLst/>
            <a:rect r="r" b="b" t="t" l="l"/>
            <a:pathLst>
              <a:path h="1121114" w="3406700">
                <a:moveTo>
                  <a:pt x="0" y="0"/>
                </a:moveTo>
                <a:lnTo>
                  <a:pt x="3406700" y="0"/>
                </a:lnTo>
                <a:lnTo>
                  <a:pt x="3406700" y="1121114"/>
                </a:lnTo>
                <a:lnTo>
                  <a:pt x="0" y="112111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-1189488">
            <a:off x="889330" y="2523204"/>
            <a:ext cx="2388426" cy="2377739"/>
          </a:xfrm>
          <a:custGeom>
            <a:avLst/>
            <a:gdLst/>
            <a:ahLst/>
            <a:cxnLst/>
            <a:rect r="r" b="b" t="t" l="l"/>
            <a:pathLst>
              <a:path h="2377739" w="2388426">
                <a:moveTo>
                  <a:pt x="0" y="0"/>
                </a:moveTo>
                <a:lnTo>
                  <a:pt x="2388425" y="0"/>
                </a:lnTo>
                <a:lnTo>
                  <a:pt x="2388425" y="2377739"/>
                </a:lnTo>
                <a:lnTo>
                  <a:pt x="0" y="2377739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5571265">
            <a:off x="6294824" y="1112397"/>
            <a:ext cx="6933386" cy="9802988"/>
          </a:xfrm>
          <a:custGeom>
            <a:avLst/>
            <a:gdLst/>
            <a:ahLst/>
            <a:cxnLst/>
            <a:rect r="r" b="b" t="t" l="l"/>
            <a:pathLst>
              <a:path h="9802988" w="6933386">
                <a:moveTo>
                  <a:pt x="0" y="0"/>
                </a:moveTo>
                <a:lnTo>
                  <a:pt x="6933386" y="0"/>
                </a:lnTo>
                <a:lnTo>
                  <a:pt x="6933386" y="9802988"/>
                </a:lnTo>
                <a:lnTo>
                  <a:pt x="0" y="980298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5400000">
            <a:off x="5794610" y="1298061"/>
            <a:ext cx="6698780" cy="9471282"/>
          </a:xfrm>
          <a:custGeom>
            <a:avLst/>
            <a:gdLst/>
            <a:ahLst/>
            <a:cxnLst/>
            <a:rect r="r" b="b" t="t" l="l"/>
            <a:pathLst>
              <a:path h="9471282" w="6698780">
                <a:moveTo>
                  <a:pt x="0" y="0"/>
                </a:moveTo>
                <a:lnTo>
                  <a:pt x="6698780" y="0"/>
                </a:lnTo>
                <a:lnTo>
                  <a:pt x="6698780" y="9471282"/>
                </a:lnTo>
                <a:lnTo>
                  <a:pt x="0" y="9471282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2083542" y="1028700"/>
            <a:ext cx="2450454" cy="2305181"/>
          </a:xfrm>
          <a:custGeom>
            <a:avLst/>
            <a:gdLst/>
            <a:ahLst/>
            <a:cxnLst/>
            <a:rect r="r" b="b" t="t" l="l"/>
            <a:pathLst>
              <a:path h="2305181" w="2450454">
                <a:moveTo>
                  <a:pt x="0" y="0"/>
                </a:moveTo>
                <a:lnTo>
                  <a:pt x="2450454" y="0"/>
                </a:lnTo>
                <a:lnTo>
                  <a:pt x="2450454" y="2305181"/>
                </a:lnTo>
                <a:lnTo>
                  <a:pt x="0" y="2305181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414434" y="5235495"/>
            <a:ext cx="917311" cy="898965"/>
          </a:xfrm>
          <a:custGeom>
            <a:avLst/>
            <a:gdLst/>
            <a:ahLst/>
            <a:cxnLst/>
            <a:rect r="r" b="b" t="t" l="l"/>
            <a:pathLst>
              <a:path h="898965" w="917311">
                <a:moveTo>
                  <a:pt x="0" y="0"/>
                </a:moveTo>
                <a:lnTo>
                  <a:pt x="917311" y="0"/>
                </a:lnTo>
                <a:lnTo>
                  <a:pt x="917311" y="898965"/>
                </a:lnTo>
                <a:lnTo>
                  <a:pt x="0" y="898965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411953" y="808320"/>
            <a:ext cx="1233494" cy="1208824"/>
          </a:xfrm>
          <a:custGeom>
            <a:avLst/>
            <a:gdLst/>
            <a:ahLst/>
            <a:cxnLst/>
            <a:rect r="r" b="b" t="t" l="l"/>
            <a:pathLst>
              <a:path h="1208824" w="1233494">
                <a:moveTo>
                  <a:pt x="0" y="0"/>
                </a:moveTo>
                <a:lnTo>
                  <a:pt x="1233494" y="0"/>
                </a:lnTo>
                <a:lnTo>
                  <a:pt x="1233494" y="1208823"/>
                </a:lnTo>
                <a:lnTo>
                  <a:pt x="0" y="1208823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7" id="17"/>
          <p:cNvSpPr txBox="true"/>
          <p:nvPr/>
        </p:nvSpPr>
        <p:spPr>
          <a:xfrm rot="0">
            <a:off x="5433332" y="3838698"/>
            <a:ext cx="7916557" cy="40481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150"/>
              </a:lnSpc>
            </a:pPr>
            <a:r>
              <a:rPr lang="en-US" sz="3500">
                <a:solidFill>
                  <a:srgbClr val="2A441E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Ask your friend: “How do you feel today?”</a:t>
            </a:r>
          </a:p>
          <a:p>
            <a:pPr algn="ctr">
              <a:lnSpc>
                <a:spcPts val="3150"/>
              </a:lnSpc>
            </a:pPr>
          </a:p>
          <a:p>
            <a:pPr algn="ctr">
              <a:lnSpc>
                <a:spcPts val="3150"/>
              </a:lnSpc>
            </a:pPr>
            <a:r>
              <a:rPr lang="en-US" sz="3500">
                <a:solidFill>
                  <a:srgbClr val="2A441E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Tell your partner one thing that makes you excited.</a:t>
            </a:r>
          </a:p>
          <a:p>
            <a:pPr algn="ctr">
              <a:lnSpc>
                <a:spcPts val="3150"/>
              </a:lnSpc>
            </a:pPr>
          </a:p>
          <a:p>
            <a:pPr algn="ctr">
              <a:lnSpc>
                <a:spcPts val="3150"/>
              </a:lnSpc>
            </a:pPr>
            <a:r>
              <a:rPr lang="en-US" sz="3500">
                <a:solidFill>
                  <a:srgbClr val="2A441E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What makes you feel angry at school?</a:t>
            </a:r>
          </a:p>
          <a:p>
            <a:pPr algn="ctr">
              <a:lnSpc>
                <a:spcPts val="3150"/>
              </a:lnSpc>
            </a:pPr>
          </a:p>
          <a:p>
            <a:pPr algn="ctr">
              <a:lnSpc>
                <a:spcPts val="3150"/>
              </a:lnSpc>
            </a:pPr>
            <a:r>
              <a:rPr lang="en-US" sz="3500">
                <a:solidFill>
                  <a:srgbClr val="2A441E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What can you do when someone feels sad?</a:t>
            </a:r>
          </a:p>
          <a:p>
            <a:pPr algn="ctr">
              <a:lnSpc>
                <a:spcPts val="3150"/>
              </a:lnSpc>
            </a:pPr>
          </a:p>
          <a:p>
            <a:pPr algn="ctr">
              <a:lnSpc>
                <a:spcPts val="3150"/>
              </a:lnSpc>
            </a:pPr>
            <a:r>
              <a:rPr lang="en-US" sz="3500">
                <a:solidFill>
                  <a:srgbClr val="2A441E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When do you feel proud of yourself?</a:t>
            </a:r>
          </a:p>
          <a:p>
            <a:pPr algn="ctr">
              <a:lnSpc>
                <a:spcPts val="3150"/>
              </a:lnSpc>
            </a:pPr>
          </a:p>
        </p:txBody>
      </p:sp>
      <p:sp>
        <p:nvSpPr>
          <p:cNvPr name="TextBox 18" id="18"/>
          <p:cNvSpPr txBox="true"/>
          <p:nvPr/>
        </p:nvSpPr>
        <p:spPr>
          <a:xfrm rot="0">
            <a:off x="5849848" y="1257300"/>
            <a:ext cx="6588304" cy="7524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400"/>
              </a:lnSpc>
            </a:pPr>
            <a:r>
              <a:rPr lang="en-US" sz="6000">
                <a:solidFill>
                  <a:srgbClr val="2A441E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FEELINGS &amp; EMOTIONS</a:t>
            </a:r>
          </a:p>
        </p:txBody>
      </p:sp>
    </p:spTree>
  </p:cSld>
  <p:clrMapOvr>
    <a:masterClrMapping/>
  </p:clrMapOvr>
</p:sld>
</file>

<file path=ppt/slides/slide1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301387" y="8416960"/>
            <a:ext cx="9522564" cy="2182254"/>
          </a:xfrm>
          <a:custGeom>
            <a:avLst/>
            <a:gdLst/>
            <a:ahLst/>
            <a:cxnLst/>
            <a:rect r="r" b="b" t="t" l="l"/>
            <a:pathLst>
              <a:path h="2182254" w="9522564">
                <a:moveTo>
                  <a:pt x="0" y="0"/>
                </a:moveTo>
                <a:lnTo>
                  <a:pt x="9522564" y="0"/>
                </a:lnTo>
                <a:lnTo>
                  <a:pt x="9522564" y="2182254"/>
                </a:lnTo>
                <a:lnTo>
                  <a:pt x="0" y="218225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true" flipV="false" rot="0">
            <a:off x="9066823" y="8416960"/>
            <a:ext cx="9522564" cy="2182254"/>
          </a:xfrm>
          <a:custGeom>
            <a:avLst/>
            <a:gdLst/>
            <a:ahLst/>
            <a:cxnLst/>
            <a:rect r="r" b="b" t="t" l="l"/>
            <a:pathLst>
              <a:path h="2182254" w="9522564">
                <a:moveTo>
                  <a:pt x="9522564" y="0"/>
                </a:moveTo>
                <a:lnTo>
                  <a:pt x="0" y="0"/>
                </a:lnTo>
                <a:lnTo>
                  <a:pt x="0" y="2182254"/>
                </a:lnTo>
                <a:lnTo>
                  <a:pt x="9522564" y="2182254"/>
                </a:lnTo>
                <a:lnTo>
                  <a:pt x="9522564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473744">
            <a:off x="-3304795" y="-2110316"/>
            <a:ext cx="6362835" cy="5769883"/>
          </a:xfrm>
          <a:custGeom>
            <a:avLst/>
            <a:gdLst/>
            <a:ahLst/>
            <a:cxnLst/>
            <a:rect r="r" b="b" t="t" l="l"/>
            <a:pathLst>
              <a:path h="5769883" w="6362835">
                <a:moveTo>
                  <a:pt x="0" y="0"/>
                </a:moveTo>
                <a:lnTo>
                  <a:pt x="6362835" y="0"/>
                </a:lnTo>
                <a:lnTo>
                  <a:pt x="6362835" y="5769883"/>
                </a:lnTo>
                <a:lnTo>
                  <a:pt x="0" y="576988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5" id="5"/>
          <p:cNvGrpSpPr/>
          <p:nvPr/>
        </p:nvGrpSpPr>
        <p:grpSpPr>
          <a:xfrm rot="769750">
            <a:off x="-2477352" y="-116545"/>
            <a:ext cx="3086100" cy="4943798"/>
            <a:chOff x="0" y="0"/>
            <a:chExt cx="812800" cy="130207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812800" cy="1302070"/>
            </a:xfrm>
            <a:custGeom>
              <a:avLst/>
              <a:gdLst/>
              <a:ahLst/>
              <a:cxnLst/>
              <a:rect r="r" b="b" t="t" l="l"/>
              <a:pathLst>
                <a:path h="1302070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1302070"/>
                  </a:lnTo>
                  <a:lnTo>
                    <a:pt x="0" y="130207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38100"/>
              <a:ext cx="812800" cy="134017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8" id="8"/>
          <p:cNvSpPr/>
          <p:nvPr/>
        </p:nvSpPr>
        <p:spPr>
          <a:xfrm flipH="false" flipV="true" rot="0">
            <a:off x="-486286" y="-268264"/>
            <a:ext cx="9699148" cy="2088011"/>
          </a:xfrm>
          <a:custGeom>
            <a:avLst/>
            <a:gdLst/>
            <a:ahLst/>
            <a:cxnLst/>
            <a:rect r="r" b="b" t="t" l="l"/>
            <a:pathLst>
              <a:path h="2088011" w="9699148">
                <a:moveTo>
                  <a:pt x="0" y="2088011"/>
                </a:moveTo>
                <a:lnTo>
                  <a:pt x="9699148" y="2088011"/>
                </a:lnTo>
                <a:lnTo>
                  <a:pt x="9699148" y="0"/>
                </a:lnTo>
                <a:lnTo>
                  <a:pt x="0" y="0"/>
                </a:lnTo>
                <a:lnTo>
                  <a:pt x="0" y="2088011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true" flipV="true" rot="0">
            <a:off x="9075138" y="-268264"/>
            <a:ext cx="9699148" cy="2088011"/>
          </a:xfrm>
          <a:custGeom>
            <a:avLst/>
            <a:gdLst/>
            <a:ahLst/>
            <a:cxnLst/>
            <a:rect r="r" b="b" t="t" l="l"/>
            <a:pathLst>
              <a:path h="2088011" w="9699148">
                <a:moveTo>
                  <a:pt x="9699148" y="2088011"/>
                </a:moveTo>
                <a:lnTo>
                  <a:pt x="0" y="2088011"/>
                </a:lnTo>
                <a:lnTo>
                  <a:pt x="0" y="0"/>
                </a:lnTo>
                <a:lnTo>
                  <a:pt x="9699148" y="0"/>
                </a:lnTo>
                <a:lnTo>
                  <a:pt x="9699148" y="2088011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304454" y="7228583"/>
            <a:ext cx="1805701" cy="2812254"/>
          </a:xfrm>
          <a:custGeom>
            <a:avLst/>
            <a:gdLst/>
            <a:ahLst/>
            <a:cxnLst/>
            <a:rect r="r" b="b" t="t" l="l"/>
            <a:pathLst>
              <a:path h="2812254" w="1805701">
                <a:moveTo>
                  <a:pt x="0" y="0"/>
                </a:moveTo>
                <a:lnTo>
                  <a:pt x="1805702" y="0"/>
                </a:lnTo>
                <a:lnTo>
                  <a:pt x="1805702" y="2812253"/>
                </a:lnTo>
                <a:lnTo>
                  <a:pt x="0" y="281225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8000295">
            <a:off x="2953242" y="294121"/>
            <a:ext cx="941889" cy="1466926"/>
          </a:xfrm>
          <a:custGeom>
            <a:avLst/>
            <a:gdLst/>
            <a:ahLst/>
            <a:cxnLst/>
            <a:rect r="r" b="b" t="t" l="l"/>
            <a:pathLst>
              <a:path h="1466926" w="941889">
                <a:moveTo>
                  <a:pt x="0" y="0"/>
                </a:moveTo>
                <a:lnTo>
                  <a:pt x="941888" y="0"/>
                </a:lnTo>
                <a:lnTo>
                  <a:pt x="941888" y="1466926"/>
                </a:lnTo>
                <a:lnTo>
                  <a:pt x="0" y="146692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-1139676">
            <a:off x="14183284" y="6564306"/>
            <a:ext cx="4975463" cy="4913270"/>
          </a:xfrm>
          <a:custGeom>
            <a:avLst/>
            <a:gdLst/>
            <a:ahLst/>
            <a:cxnLst/>
            <a:rect r="r" b="b" t="t" l="l"/>
            <a:pathLst>
              <a:path h="4913270" w="4975463">
                <a:moveTo>
                  <a:pt x="0" y="0"/>
                </a:moveTo>
                <a:lnTo>
                  <a:pt x="4975463" y="0"/>
                </a:lnTo>
                <a:lnTo>
                  <a:pt x="4975463" y="4913271"/>
                </a:lnTo>
                <a:lnTo>
                  <a:pt x="0" y="4913271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-7577290">
            <a:off x="16554705" y="335508"/>
            <a:ext cx="1805701" cy="2812254"/>
          </a:xfrm>
          <a:custGeom>
            <a:avLst/>
            <a:gdLst/>
            <a:ahLst/>
            <a:cxnLst/>
            <a:rect r="r" b="b" t="t" l="l"/>
            <a:pathLst>
              <a:path h="2812254" w="1805701">
                <a:moveTo>
                  <a:pt x="0" y="0"/>
                </a:moveTo>
                <a:lnTo>
                  <a:pt x="1805701" y="0"/>
                </a:lnTo>
                <a:lnTo>
                  <a:pt x="1805701" y="2812254"/>
                </a:lnTo>
                <a:lnTo>
                  <a:pt x="0" y="281225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4" id="14"/>
          <p:cNvGrpSpPr/>
          <p:nvPr/>
        </p:nvGrpSpPr>
        <p:grpSpPr>
          <a:xfrm rot="0">
            <a:off x="1269096" y="2041813"/>
            <a:ext cx="313541" cy="313541"/>
            <a:chOff x="0" y="0"/>
            <a:chExt cx="812800" cy="812800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AF0"/>
            </a:solidFill>
          </p:spPr>
        </p:sp>
        <p:sp>
          <p:nvSpPr>
            <p:cNvPr name="TextBox 16" id="16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7" id="17"/>
          <p:cNvGrpSpPr/>
          <p:nvPr/>
        </p:nvGrpSpPr>
        <p:grpSpPr>
          <a:xfrm rot="0">
            <a:off x="1735037" y="2041813"/>
            <a:ext cx="313541" cy="313541"/>
            <a:chOff x="0" y="0"/>
            <a:chExt cx="812800" cy="812800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AF0"/>
            </a:solidFill>
          </p:spPr>
        </p:sp>
        <p:sp>
          <p:nvSpPr>
            <p:cNvPr name="TextBox 19" id="19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20" id="20"/>
          <p:cNvGrpSpPr/>
          <p:nvPr/>
        </p:nvGrpSpPr>
        <p:grpSpPr>
          <a:xfrm rot="0">
            <a:off x="15457944" y="8092622"/>
            <a:ext cx="542088" cy="542088"/>
            <a:chOff x="0" y="0"/>
            <a:chExt cx="812800" cy="812800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AF0"/>
            </a:solidFill>
          </p:spPr>
        </p:sp>
        <p:sp>
          <p:nvSpPr>
            <p:cNvPr name="TextBox 22" id="22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23" id="23"/>
          <p:cNvGrpSpPr/>
          <p:nvPr/>
        </p:nvGrpSpPr>
        <p:grpSpPr>
          <a:xfrm rot="0">
            <a:off x="16480690" y="7714261"/>
            <a:ext cx="542088" cy="542088"/>
            <a:chOff x="0" y="0"/>
            <a:chExt cx="812800" cy="812800"/>
          </a:xfrm>
        </p:grpSpPr>
        <p:sp>
          <p:nvSpPr>
            <p:cNvPr name="Freeform 24" id="24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AF0"/>
            </a:solidFill>
          </p:spPr>
        </p:sp>
        <p:sp>
          <p:nvSpPr>
            <p:cNvPr name="TextBox 25" id="25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26" id="26"/>
          <p:cNvSpPr txBox="true"/>
          <p:nvPr/>
        </p:nvSpPr>
        <p:spPr>
          <a:xfrm rot="0">
            <a:off x="3540228" y="1617359"/>
            <a:ext cx="12133528" cy="363156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4560"/>
              </a:lnSpc>
            </a:pPr>
            <a:r>
              <a:rPr lang="en-US" sz="10400">
                <a:solidFill>
                  <a:srgbClr val="FBF1E5"/>
                </a:solidFill>
                <a:latin typeface="More Sugar"/>
                <a:ea typeface="More Sugar"/>
                <a:cs typeface="More Sugar"/>
                <a:sym typeface="More Sugar"/>
              </a:rPr>
              <a:t>GAME – EMOTION CHARADES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3282618" y="5012922"/>
            <a:ext cx="11002863" cy="35115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000"/>
              </a:lnSpc>
              <a:spcBef>
                <a:spcPct val="0"/>
              </a:spcBef>
            </a:pPr>
            <a:r>
              <a:rPr lang="en-US" b="true" sz="5000">
                <a:solidFill>
                  <a:srgbClr val="000000"/>
                </a:solidFill>
                <a:latin typeface="Atma Bold"/>
                <a:ea typeface="Atma Bold"/>
                <a:cs typeface="Atma Bold"/>
                <a:sym typeface="Atma Bold"/>
              </a:rPr>
              <a:t>How to play:</a:t>
            </a:r>
          </a:p>
          <a:p>
            <a:pPr algn="ctr">
              <a:lnSpc>
                <a:spcPts val="7000"/>
              </a:lnSpc>
              <a:spcBef>
                <a:spcPct val="0"/>
              </a:spcBef>
            </a:pPr>
            <a:r>
              <a:rPr lang="en-US" sz="5000">
                <a:solidFill>
                  <a:srgbClr val="000000"/>
                </a:solidFill>
                <a:latin typeface="Atma"/>
                <a:ea typeface="Atma"/>
                <a:cs typeface="Atma"/>
                <a:sym typeface="Atma"/>
              </a:rPr>
              <a:t>One student comes up and acts an emotion.</a:t>
            </a:r>
          </a:p>
          <a:p>
            <a:pPr algn="ctr">
              <a:lnSpc>
                <a:spcPts val="7000"/>
              </a:lnSpc>
              <a:spcBef>
                <a:spcPct val="0"/>
              </a:spcBef>
            </a:pPr>
            <a:r>
              <a:rPr lang="en-US" sz="5000">
                <a:solidFill>
                  <a:srgbClr val="000000"/>
                </a:solidFill>
                <a:latin typeface="Atma"/>
                <a:ea typeface="Atma"/>
                <a:cs typeface="Atma"/>
                <a:sym typeface="Atma"/>
              </a:rPr>
              <a:t>They act it out without speaking.</a:t>
            </a:r>
          </a:p>
          <a:p>
            <a:pPr algn="ctr">
              <a:lnSpc>
                <a:spcPts val="7000"/>
              </a:lnSpc>
              <a:spcBef>
                <a:spcPct val="0"/>
              </a:spcBef>
            </a:pPr>
            <a:r>
              <a:rPr lang="en-US" sz="5000">
                <a:solidFill>
                  <a:srgbClr val="000000"/>
                </a:solidFill>
                <a:latin typeface="Atma"/>
                <a:ea typeface="Atma"/>
                <a:cs typeface="Atma"/>
                <a:sym typeface="Atma"/>
              </a:rPr>
              <a:t>Others guess: “You are angry!” or “You feel sad!”</a:t>
            </a:r>
          </a:p>
        </p:txBody>
      </p:sp>
    </p:spTree>
  </p:cSld>
  <p:clrMapOvr>
    <a:masterClrMapping/>
  </p:clrMapOvr>
</p:sld>
</file>

<file path=ppt/slides/slide1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6F2E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91799" y="-746138"/>
            <a:ext cx="18104401" cy="18104401"/>
          </a:xfrm>
          <a:custGeom>
            <a:avLst/>
            <a:gdLst/>
            <a:ahLst/>
            <a:cxnLst/>
            <a:rect r="r" b="b" t="t" l="l"/>
            <a:pathLst>
              <a:path h="18104401" w="18104401">
                <a:moveTo>
                  <a:pt x="0" y="0"/>
                </a:moveTo>
                <a:lnTo>
                  <a:pt x="18104402" y="0"/>
                </a:lnTo>
                <a:lnTo>
                  <a:pt x="18104402" y="18104401"/>
                </a:lnTo>
                <a:lnTo>
                  <a:pt x="0" y="1810440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-200451" y="-172219"/>
            <a:ext cx="832741" cy="11006997"/>
            <a:chOff x="0" y="0"/>
            <a:chExt cx="219323" cy="2898962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219323" cy="2898962"/>
            </a:xfrm>
            <a:custGeom>
              <a:avLst/>
              <a:gdLst/>
              <a:ahLst/>
              <a:cxnLst/>
              <a:rect r="r" b="b" t="t" l="l"/>
              <a:pathLst>
                <a:path h="2898962" w="219323">
                  <a:moveTo>
                    <a:pt x="0" y="0"/>
                  </a:moveTo>
                  <a:lnTo>
                    <a:pt x="219323" y="0"/>
                  </a:lnTo>
                  <a:lnTo>
                    <a:pt x="219323" y="2898962"/>
                  </a:lnTo>
                  <a:lnTo>
                    <a:pt x="0" y="2898962"/>
                  </a:lnTo>
                  <a:close/>
                </a:path>
              </a:pathLst>
            </a:custGeom>
            <a:solidFill>
              <a:srgbClr val="6A7D40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47625"/>
              <a:ext cx="219323" cy="294658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17671542" y="-359998"/>
            <a:ext cx="832741" cy="11006997"/>
            <a:chOff x="0" y="0"/>
            <a:chExt cx="219323" cy="2898962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219323" cy="2898962"/>
            </a:xfrm>
            <a:custGeom>
              <a:avLst/>
              <a:gdLst/>
              <a:ahLst/>
              <a:cxnLst/>
              <a:rect r="r" b="b" t="t" l="l"/>
              <a:pathLst>
                <a:path h="2898962" w="219323">
                  <a:moveTo>
                    <a:pt x="0" y="0"/>
                  </a:moveTo>
                  <a:lnTo>
                    <a:pt x="219323" y="0"/>
                  </a:lnTo>
                  <a:lnTo>
                    <a:pt x="219323" y="2898962"/>
                  </a:lnTo>
                  <a:lnTo>
                    <a:pt x="0" y="2898962"/>
                  </a:lnTo>
                  <a:close/>
                </a:path>
              </a:pathLst>
            </a:custGeom>
            <a:solidFill>
              <a:srgbClr val="6A7D40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-47625"/>
              <a:ext cx="219323" cy="294658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9" id="9"/>
          <p:cNvGrpSpPr/>
          <p:nvPr/>
        </p:nvGrpSpPr>
        <p:grpSpPr>
          <a:xfrm rot="-5400000">
            <a:off x="8795913" y="594734"/>
            <a:ext cx="832741" cy="18825468"/>
            <a:chOff x="0" y="0"/>
            <a:chExt cx="219323" cy="4958148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219323" cy="4958148"/>
            </a:xfrm>
            <a:custGeom>
              <a:avLst/>
              <a:gdLst/>
              <a:ahLst/>
              <a:cxnLst/>
              <a:rect r="r" b="b" t="t" l="l"/>
              <a:pathLst>
                <a:path h="4958148" w="219323">
                  <a:moveTo>
                    <a:pt x="0" y="0"/>
                  </a:moveTo>
                  <a:lnTo>
                    <a:pt x="219323" y="0"/>
                  </a:lnTo>
                  <a:lnTo>
                    <a:pt x="219323" y="4958148"/>
                  </a:lnTo>
                  <a:lnTo>
                    <a:pt x="0" y="4958148"/>
                  </a:lnTo>
                  <a:close/>
                </a:path>
              </a:pathLst>
            </a:custGeom>
            <a:solidFill>
              <a:srgbClr val="6A7D40"/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0" y="-47625"/>
              <a:ext cx="219323" cy="500577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2" id="12"/>
          <p:cNvGrpSpPr/>
          <p:nvPr/>
        </p:nvGrpSpPr>
        <p:grpSpPr>
          <a:xfrm rot="-5400000">
            <a:off x="8675179" y="-9159057"/>
            <a:ext cx="832741" cy="18825468"/>
            <a:chOff x="0" y="0"/>
            <a:chExt cx="219323" cy="4958148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219323" cy="4958148"/>
            </a:xfrm>
            <a:custGeom>
              <a:avLst/>
              <a:gdLst/>
              <a:ahLst/>
              <a:cxnLst/>
              <a:rect r="r" b="b" t="t" l="l"/>
              <a:pathLst>
                <a:path h="4958148" w="219323">
                  <a:moveTo>
                    <a:pt x="0" y="0"/>
                  </a:moveTo>
                  <a:lnTo>
                    <a:pt x="219323" y="0"/>
                  </a:lnTo>
                  <a:lnTo>
                    <a:pt x="219323" y="4958148"/>
                  </a:lnTo>
                  <a:lnTo>
                    <a:pt x="0" y="4958148"/>
                  </a:lnTo>
                  <a:close/>
                </a:path>
              </a:pathLst>
            </a:custGeom>
            <a:solidFill>
              <a:srgbClr val="6A7D40"/>
            </a:solidFill>
          </p:spPr>
        </p:sp>
        <p:sp>
          <p:nvSpPr>
            <p:cNvPr name="TextBox 14" id="14"/>
            <p:cNvSpPr txBox="true"/>
            <p:nvPr/>
          </p:nvSpPr>
          <p:spPr>
            <a:xfrm>
              <a:off x="0" y="-47625"/>
              <a:ext cx="219323" cy="500577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5" id="15"/>
          <p:cNvGrpSpPr/>
          <p:nvPr/>
        </p:nvGrpSpPr>
        <p:grpSpPr>
          <a:xfrm rot="0">
            <a:off x="4689124" y="2904687"/>
            <a:ext cx="8941418" cy="5049253"/>
            <a:chOff x="0" y="0"/>
            <a:chExt cx="2354941" cy="1329844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2354941" cy="1329845"/>
            </a:xfrm>
            <a:custGeom>
              <a:avLst/>
              <a:gdLst/>
              <a:ahLst/>
              <a:cxnLst/>
              <a:rect r="r" b="b" t="t" l="l"/>
              <a:pathLst>
                <a:path h="1329845" w="2354941">
                  <a:moveTo>
                    <a:pt x="44158" y="0"/>
                  </a:moveTo>
                  <a:lnTo>
                    <a:pt x="2310783" y="0"/>
                  </a:lnTo>
                  <a:cubicBezTo>
                    <a:pt x="2322494" y="0"/>
                    <a:pt x="2333726" y="4652"/>
                    <a:pt x="2342008" y="12934"/>
                  </a:cubicBezTo>
                  <a:cubicBezTo>
                    <a:pt x="2350289" y="21215"/>
                    <a:pt x="2354941" y="32447"/>
                    <a:pt x="2354941" y="44158"/>
                  </a:cubicBezTo>
                  <a:lnTo>
                    <a:pt x="2354941" y="1285686"/>
                  </a:lnTo>
                  <a:cubicBezTo>
                    <a:pt x="2354941" y="1297398"/>
                    <a:pt x="2350289" y="1308630"/>
                    <a:pt x="2342008" y="1316911"/>
                  </a:cubicBezTo>
                  <a:cubicBezTo>
                    <a:pt x="2333726" y="1325192"/>
                    <a:pt x="2322494" y="1329845"/>
                    <a:pt x="2310783" y="1329845"/>
                  </a:cubicBezTo>
                  <a:lnTo>
                    <a:pt x="44158" y="1329845"/>
                  </a:lnTo>
                  <a:cubicBezTo>
                    <a:pt x="32447" y="1329845"/>
                    <a:pt x="21215" y="1325192"/>
                    <a:pt x="12934" y="1316911"/>
                  </a:cubicBezTo>
                  <a:cubicBezTo>
                    <a:pt x="4652" y="1308630"/>
                    <a:pt x="0" y="1297398"/>
                    <a:pt x="0" y="1285686"/>
                  </a:cubicBezTo>
                  <a:lnTo>
                    <a:pt x="0" y="44158"/>
                  </a:lnTo>
                  <a:cubicBezTo>
                    <a:pt x="0" y="32447"/>
                    <a:pt x="4652" y="21215"/>
                    <a:pt x="12934" y="12934"/>
                  </a:cubicBezTo>
                  <a:cubicBezTo>
                    <a:pt x="21215" y="4652"/>
                    <a:pt x="32447" y="0"/>
                    <a:pt x="44158" y="0"/>
                  </a:cubicBezTo>
                  <a:close/>
                </a:path>
              </a:pathLst>
            </a:custGeom>
            <a:solidFill>
              <a:srgbClr val="D0D8BC"/>
            </a:solidFill>
            <a:ln w="66675" cap="rnd">
              <a:solidFill>
                <a:srgbClr val="586048"/>
              </a:solidFill>
              <a:prstDash val="lgDash"/>
              <a:round/>
            </a:ln>
          </p:spPr>
        </p:sp>
        <p:sp>
          <p:nvSpPr>
            <p:cNvPr name="TextBox 17" id="17"/>
            <p:cNvSpPr txBox="true"/>
            <p:nvPr/>
          </p:nvSpPr>
          <p:spPr>
            <a:xfrm>
              <a:off x="0" y="-47625"/>
              <a:ext cx="2354941" cy="137746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18" id="18"/>
          <p:cNvSpPr txBox="true"/>
          <p:nvPr/>
        </p:nvSpPr>
        <p:spPr>
          <a:xfrm rot="0">
            <a:off x="5534179" y="8473497"/>
            <a:ext cx="7114740" cy="11176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549"/>
              </a:lnSpc>
            </a:pPr>
            <a:r>
              <a:rPr lang="en-US" sz="2499">
                <a:solidFill>
                  <a:srgbClr val="586048"/>
                </a:solidFill>
                <a:latin typeface="Poppins"/>
                <a:ea typeface="Poppins"/>
                <a:cs typeface="Poppins"/>
                <a:sym typeface="Poppins"/>
              </a:rPr>
              <a:t>Instruction for Teachers: Click Enable Content =&gt; Enable Editing to play the video.</a:t>
            </a:r>
          </a:p>
        </p:txBody>
      </p:sp>
      <p:grpSp>
        <p:nvGrpSpPr>
          <p:cNvPr name="Group 19" id="19"/>
          <p:cNvGrpSpPr/>
          <p:nvPr/>
        </p:nvGrpSpPr>
        <p:grpSpPr>
          <a:xfrm rot="0">
            <a:off x="8807167" y="2499570"/>
            <a:ext cx="810233" cy="810233"/>
            <a:chOff x="0" y="0"/>
            <a:chExt cx="812800" cy="812800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586048"/>
            </a:solidFill>
          </p:spPr>
        </p:sp>
        <p:sp>
          <p:nvSpPr>
            <p:cNvPr name="TextBox 21" id="21"/>
            <p:cNvSpPr txBox="true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22" id="22"/>
          <p:cNvSpPr/>
          <p:nvPr/>
        </p:nvSpPr>
        <p:spPr>
          <a:xfrm flipH="false" flipV="false" rot="-7553999">
            <a:off x="13596634" y="2038294"/>
            <a:ext cx="7315200" cy="1236934"/>
          </a:xfrm>
          <a:custGeom>
            <a:avLst/>
            <a:gdLst/>
            <a:ahLst/>
            <a:cxnLst/>
            <a:rect r="r" b="b" t="t" l="l"/>
            <a:pathLst>
              <a:path h="1236934" w="7315200">
                <a:moveTo>
                  <a:pt x="0" y="0"/>
                </a:moveTo>
                <a:lnTo>
                  <a:pt x="7315200" y="0"/>
                </a:lnTo>
                <a:lnTo>
                  <a:pt x="7315200" y="1236934"/>
                </a:lnTo>
                <a:lnTo>
                  <a:pt x="0" y="123693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3" id="23"/>
          <p:cNvSpPr/>
          <p:nvPr/>
        </p:nvSpPr>
        <p:spPr>
          <a:xfrm flipH="false" flipV="false" rot="0">
            <a:off x="215920" y="5554313"/>
            <a:ext cx="2486018" cy="5503498"/>
          </a:xfrm>
          <a:custGeom>
            <a:avLst/>
            <a:gdLst/>
            <a:ahLst/>
            <a:cxnLst/>
            <a:rect r="r" b="b" t="t" l="l"/>
            <a:pathLst>
              <a:path h="5503498" w="2486018">
                <a:moveTo>
                  <a:pt x="0" y="0"/>
                </a:moveTo>
                <a:lnTo>
                  <a:pt x="2486018" y="0"/>
                </a:lnTo>
                <a:lnTo>
                  <a:pt x="2486018" y="5503498"/>
                </a:lnTo>
                <a:lnTo>
                  <a:pt x="0" y="550349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4" id="24"/>
          <p:cNvSpPr txBox="true"/>
          <p:nvPr/>
        </p:nvSpPr>
        <p:spPr>
          <a:xfrm rot="0">
            <a:off x="3442333" y="895350"/>
            <a:ext cx="11298432" cy="10477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400"/>
              </a:lnSpc>
              <a:spcBef>
                <a:spcPct val="0"/>
              </a:spcBef>
            </a:pPr>
            <a:r>
              <a:rPr lang="en-US" sz="6000">
                <a:solidFill>
                  <a:srgbClr val="6A7D40"/>
                </a:solidFill>
                <a:latin typeface="Chewy"/>
                <a:ea typeface="Chewy"/>
                <a:cs typeface="Chewy"/>
                <a:sym typeface="Chewy"/>
              </a:rPr>
              <a:t>Review</a:t>
            </a:r>
          </a:p>
        </p:txBody>
      </p:sp>
      <p:pic>
        <p:nvPicPr>
          <p:cNvPr name="Picture 25" id="25"/>
          <p:cNvPicPr>
            <a:picLocks noChangeAspect="true"/>
          </p:cNvPicPr>
          <p:nvPr>
            <a:videoFile r:link="rId9"/>
          </p:nvPr>
        </p:nvPicPr>
        <p:blipFill>
          <a:blip r:embed="rId8"/>
          <a:stretch>
            <a:fillRect/>
          </a:stretch>
        </p:blipFill>
        <p:spPr>
          <a:xfrm rot="0">
            <a:off x="3442333" y="1943100"/>
            <a:ext cx="11745238" cy="660153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28700" y="1028700"/>
            <a:ext cx="16230600" cy="8229600"/>
            <a:chOff x="0" y="0"/>
            <a:chExt cx="4274726" cy="2167467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274726" cy="2167467"/>
            </a:xfrm>
            <a:custGeom>
              <a:avLst/>
              <a:gdLst/>
              <a:ahLst/>
              <a:cxnLst/>
              <a:rect r="r" b="b" t="t" l="l"/>
              <a:pathLst>
                <a:path h="2167467" w="4274726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2143140"/>
                  </a:lnTo>
                  <a:cubicBezTo>
                    <a:pt x="4274726" y="2156575"/>
                    <a:pt x="4263834" y="2167467"/>
                    <a:pt x="4250399" y="2167467"/>
                  </a:cubicBezTo>
                  <a:lnTo>
                    <a:pt x="24327" y="2167467"/>
                  </a:lnTo>
                  <a:cubicBezTo>
                    <a:pt x="10891" y="2167467"/>
                    <a:pt x="0" y="2156575"/>
                    <a:pt x="0" y="2143140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EADFDC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4274726" cy="220556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5" id="5"/>
          <p:cNvSpPr txBox="true"/>
          <p:nvPr/>
        </p:nvSpPr>
        <p:spPr>
          <a:xfrm rot="0">
            <a:off x="1176824" y="973411"/>
            <a:ext cx="7028348" cy="120249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845"/>
              </a:lnSpc>
            </a:pPr>
            <a:r>
              <a:rPr lang="en-US" b="true" sz="7032">
                <a:solidFill>
                  <a:srgbClr val="2B3244"/>
                </a:solidFill>
                <a:latin typeface="Atma Medium"/>
                <a:ea typeface="Atma Medium"/>
                <a:cs typeface="Atma Medium"/>
                <a:sym typeface="Atma Medium"/>
              </a:rPr>
              <a:t>Let’s sing a song!</a:t>
            </a:r>
          </a:p>
        </p:txBody>
      </p:sp>
      <p:pic>
        <p:nvPicPr>
          <p:cNvPr name="Picture 6" id="6"/>
          <p:cNvPicPr>
            <a:picLocks noChangeAspect="true"/>
          </p:cNvPicPr>
          <p:nvPr>
            <a:videoFile r:link="rId3"/>
          </p:nvPr>
        </p:nvPicPr>
        <p:blipFill>
          <a:blip r:embed="rId2"/>
          <a:stretch>
            <a:fillRect/>
          </a:stretch>
        </p:blipFill>
        <p:spPr>
          <a:xfrm rot="0">
            <a:off x="3204546" y="2439905"/>
            <a:ext cx="12131061" cy="6818395"/>
          </a:xfrm>
          <a:prstGeom prst="rect">
            <a:avLst/>
          </a:prstGeom>
        </p:spPr>
      </p:pic>
      <p:sp>
        <p:nvSpPr>
          <p:cNvPr name="TextBox 7" id="7"/>
          <p:cNvSpPr txBox="true"/>
          <p:nvPr/>
        </p:nvSpPr>
        <p:spPr>
          <a:xfrm rot="0">
            <a:off x="5411526" y="9106535"/>
            <a:ext cx="7717102" cy="11804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2B3244"/>
                </a:solidFill>
                <a:latin typeface="Chewy"/>
                <a:ea typeface="Chewy"/>
                <a:cs typeface="Chewy"/>
                <a:sym typeface="Chewy"/>
              </a:rPr>
              <a:t>Instruction for Teachers: Click Enable Content =&gt; Enable Editing to play the video.</a:t>
            </a:r>
          </a:p>
        </p:txBody>
      </p:sp>
    </p:spTree>
  </p:cSld>
  <p:clrMapOvr>
    <a:masterClrMapping/>
  </p:clrMapOvr>
</p:sld>
</file>

<file path=ppt/slides/slide2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301387" y="8416960"/>
            <a:ext cx="9522564" cy="2182254"/>
          </a:xfrm>
          <a:custGeom>
            <a:avLst/>
            <a:gdLst/>
            <a:ahLst/>
            <a:cxnLst/>
            <a:rect r="r" b="b" t="t" l="l"/>
            <a:pathLst>
              <a:path h="2182254" w="9522564">
                <a:moveTo>
                  <a:pt x="0" y="0"/>
                </a:moveTo>
                <a:lnTo>
                  <a:pt x="9522564" y="0"/>
                </a:lnTo>
                <a:lnTo>
                  <a:pt x="9522564" y="2182254"/>
                </a:lnTo>
                <a:lnTo>
                  <a:pt x="0" y="218225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true" flipV="false" rot="0">
            <a:off x="9066823" y="8416960"/>
            <a:ext cx="9522564" cy="2182254"/>
          </a:xfrm>
          <a:custGeom>
            <a:avLst/>
            <a:gdLst/>
            <a:ahLst/>
            <a:cxnLst/>
            <a:rect r="r" b="b" t="t" l="l"/>
            <a:pathLst>
              <a:path h="2182254" w="9522564">
                <a:moveTo>
                  <a:pt x="9522564" y="0"/>
                </a:moveTo>
                <a:lnTo>
                  <a:pt x="0" y="0"/>
                </a:lnTo>
                <a:lnTo>
                  <a:pt x="0" y="2182254"/>
                </a:lnTo>
                <a:lnTo>
                  <a:pt x="9522564" y="2182254"/>
                </a:lnTo>
                <a:lnTo>
                  <a:pt x="9522564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true" rot="0">
            <a:off x="-486286" y="-268264"/>
            <a:ext cx="9699148" cy="2088011"/>
          </a:xfrm>
          <a:custGeom>
            <a:avLst/>
            <a:gdLst/>
            <a:ahLst/>
            <a:cxnLst/>
            <a:rect r="r" b="b" t="t" l="l"/>
            <a:pathLst>
              <a:path h="2088011" w="9699148">
                <a:moveTo>
                  <a:pt x="0" y="2088011"/>
                </a:moveTo>
                <a:lnTo>
                  <a:pt x="9699148" y="2088011"/>
                </a:lnTo>
                <a:lnTo>
                  <a:pt x="9699148" y="0"/>
                </a:lnTo>
                <a:lnTo>
                  <a:pt x="0" y="0"/>
                </a:lnTo>
                <a:lnTo>
                  <a:pt x="0" y="2088011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true" flipV="true" rot="0">
            <a:off x="9075138" y="-268264"/>
            <a:ext cx="9699148" cy="2088011"/>
          </a:xfrm>
          <a:custGeom>
            <a:avLst/>
            <a:gdLst/>
            <a:ahLst/>
            <a:cxnLst/>
            <a:rect r="r" b="b" t="t" l="l"/>
            <a:pathLst>
              <a:path h="2088011" w="9699148">
                <a:moveTo>
                  <a:pt x="9699148" y="2088011"/>
                </a:moveTo>
                <a:lnTo>
                  <a:pt x="0" y="2088011"/>
                </a:lnTo>
                <a:lnTo>
                  <a:pt x="0" y="0"/>
                </a:lnTo>
                <a:lnTo>
                  <a:pt x="9699148" y="0"/>
                </a:lnTo>
                <a:lnTo>
                  <a:pt x="9699148" y="2088011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3222493" y="721006"/>
            <a:ext cx="11843013" cy="8482558"/>
          </a:xfrm>
          <a:custGeom>
            <a:avLst/>
            <a:gdLst/>
            <a:ahLst/>
            <a:cxnLst/>
            <a:rect r="r" b="b" t="t" l="l"/>
            <a:pathLst>
              <a:path h="8482558" w="11843013">
                <a:moveTo>
                  <a:pt x="0" y="0"/>
                </a:moveTo>
                <a:lnTo>
                  <a:pt x="11843014" y="0"/>
                </a:lnTo>
                <a:lnTo>
                  <a:pt x="11843014" y="8482558"/>
                </a:lnTo>
                <a:lnTo>
                  <a:pt x="0" y="848255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3442221" y="-268264"/>
            <a:ext cx="4615371" cy="6157249"/>
          </a:xfrm>
          <a:custGeom>
            <a:avLst/>
            <a:gdLst/>
            <a:ahLst/>
            <a:cxnLst/>
            <a:rect r="r" b="b" t="t" l="l"/>
            <a:pathLst>
              <a:path h="6157249" w="4615371">
                <a:moveTo>
                  <a:pt x="0" y="0"/>
                </a:moveTo>
                <a:lnTo>
                  <a:pt x="4615372" y="0"/>
                </a:lnTo>
                <a:lnTo>
                  <a:pt x="4615372" y="6157249"/>
                </a:lnTo>
                <a:lnTo>
                  <a:pt x="0" y="615724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true" flipV="false" rot="0">
            <a:off x="4172121" y="1010264"/>
            <a:ext cx="2711546" cy="2197482"/>
          </a:xfrm>
          <a:custGeom>
            <a:avLst/>
            <a:gdLst/>
            <a:ahLst/>
            <a:cxnLst/>
            <a:rect r="r" b="b" t="t" l="l"/>
            <a:pathLst>
              <a:path h="2197482" w="2711546">
                <a:moveTo>
                  <a:pt x="2711546" y="0"/>
                </a:moveTo>
                <a:lnTo>
                  <a:pt x="0" y="0"/>
                </a:lnTo>
                <a:lnTo>
                  <a:pt x="0" y="2197483"/>
                </a:lnTo>
                <a:lnTo>
                  <a:pt x="2711546" y="2197483"/>
                </a:lnTo>
                <a:lnTo>
                  <a:pt x="2711546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288531">
            <a:off x="4212" y="6864867"/>
            <a:ext cx="5047661" cy="4786866"/>
          </a:xfrm>
          <a:custGeom>
            <a:avLst/>
            <a:gdLst/>
            <a:ahLst/>
            <a:cxnLst/>
            <a:rect r="r" b="b" t="t" l="l"/>
            <a:pathLst>
              <a:path h="4786866" w="5047661">
                <a:moveTo>
                  <a:pt x="0" y="0"/>
                </a:moveTo>
                <a:lnTo>
                  <a:pt x="5047661" y="0"/>
                </a:lnTo>
                <a:lnTo>
                  <a:pt x="5047661" y="4786866"/>
                </a:lnTo>
                <a:lnTo>
                  <a:pt x="0" y="478686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-662259">
            <a:off x="15319755" y="8011302"/>
            <a:ext cx="2474156" cy="2993570"/>
          </a:xfrm>
          <a:custGeom>
            <a:avLst/>
            <a:gdLst/>
            <a:ahLst/>
            <a:cxnLst/>
            <a:rect r="r" b="b" t="t" l="l"/>
            <a:pathLst>
              <a:path h="2993570" w="2474156">
                <a:moveTo>
                  <a:pt x="0" y="0"/>
                </a:moveTo>
                <a:lnTo>
                  <a:pt x="2474156" y="0"/>
                </a:lnTo>
                <a:lnTo>
                  <a:pt x="2474156" y="2993570"/>
                </a:lnTo>
                <a:lnTo>
                  <a:pt x="0" y="299357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1042020">
            <a:off x="-1074650" y="4431747"/>
            <a:ext cx="3797885" cy="3959567"/>
          </a:xfrm>
          <a:custGeom>
            <a:avLst/>
            <a:gdLst/>
            <a:ahLst/>
            <a:cxnLst/>
            <a:rect r="r" b="b" t="t" l="l"/>
            <a:pathLst>
              <a:path h="3959567" w="3797885">
                <a:moveTo>
                  <a:pt x="0" y="0"/>
                </a:moveTo>
                <a:lnTo>
                  <a:pt x="3797885" y="0"/>
                </a:lnTo>
                <a:lnTo>
                  <a:pt x="3797885" y="3959567"/>
                </a:lnTo>
                <a:lnTo>
                  <a:pt x="0" y="3959567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2" id="12"/>
          <p:cNvGrpSpPr/>
          <p:nvPr/>
        </p:nvGrpSpPr>
        <p:grpSpPr>
          <a:xfrm rot="0">
            <a:off x="14832782" y="2886289"/>
            <a:ext cx="465448" cy="465448"/>
            <a:chOff x="0" y="0"/>
            <a:chExt cx="812800" cy="812800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AF0"/>
            </a:solidFill>
          </p:spPr>
        </p:sp>
        <p:sp>
          <p:nvSpPr>
            <p:cNvPr name="TextBox 14" id="14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5" id="15"/>
          <p:cNvGrpSpPr/>
          <p:nvPr/>
        </p:nvGrpSpPr>
        <p:grpSpPr>
          <a:xfrm rot="0">
            <a:off x="15517183" y="2653565"/>
            <a:ext cx="465448" cy="465448"/>
            <a:chOff x="0" y="0"/>
            <a:chExt cx="812800" cy="812800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AF0"/>
            </a:solidFill>
          </p:spPr>
        </p:sp>
        <p:sp>
          <p:nvSpPr>
            <p:cNvPr name="TextBox 17" id="17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18" id="18"/>
          <p:cNvSpPr txBox="true"/>
          <p:nvPr/>
        </p:nvSpPr>
        <p:spPr>
          <a:xfrm rot="0">
            <a:off x="10392509" y="7607335"/>
            <a:ext cx="3957816" cy="8096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b="true" sz="3000" spc="150">
                <a:solidFill>
                  <a:srgbClr val="823113"/>
                </a:solidFill>
                <a:latin typeface="Poppins Bold"/>
                <a:ea typeface="Poppins Bold"/>
                <a:cs typeface="Poppins Bold"/>
                <a:sym typeface="Poppins Bold"/>
              </a:rPr>
              <a:t>SEE YOU </a:t>
            </a:r>
          </a:p>
          <a:p>
            <a:pPr algn="ctr">
              <a:lnSpc>
                <a:spcPts val="3000"/>
              </a:lnSpc>
            </a:pPr>
            <a:r>
              <a:rPr lang="en-US" b="true" sz="3000" spc="150">
                <a:solidFill>
                  <a:srgbClr val="823113"/>
                </a:solidFill>
                <a:latin typeface="Poppins Bold"/>
                <a:ea typeface="Poppins Bold"/>
                <a:cs typeface="Poppins Bold"/>
                <a:sym typeface="Poppins Bold"/>
              </a:rPr>
              <a:t>NEXT WEEK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5285015" y="3366663"/>
            <a:ext cx="7717969" cy="343889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3260"/>
              </a:lnSpc>
            </a:pPr>
            <a:r>
              <a:rPr lang="en-US" sz="13260">
                <a:solidFill>
                  <a:srgbClr val="FBF1E5"/>
                </a:solidFill>
                <a:latin typeface="More Sugar"/>
                <a:ea typeface="More Sugar"/>
                <a:cs typeface="More Sugar"/>
                <a:sym typeface="More Sugar"/>
              </a:rPr>
              <a:t>THANK YOU!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28700" y="1028700"/>
            <a:ext cx="16230600" cy="8229600"/>
            <a:chOff x="0" y="0"/>
            <a:chExt cx="4274726" cy="2167467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274726" cy="2167467"/>
            </a:xfrm>
            <a:custGeom>
              <a:avLst/>
              <a:gdLst/>
              <a:ahLst/>
              <a:cxnLst/>
              <a:rect r="r" b="b" t="t" l="l"/>
              <a:pathLst>
                <a:path h="2167467" w="4274726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2143140"/>
                  </a:lnTo>
                  <a:cubicBezTo>
                    <a:pt x="4274726" y="2156575"/>
                    <a:pt x="4263834" y="2167467"/>
                    <a:pt x="4250399" y="2167467"/>
                  </a:cubicBezTo>
                  <a:lnTo>
                    <a:pt x="24327" y="2167467"/>
                  </a:lnTo>
                  <a:cubicBezTo>
                    <a:pt x="10891" y="2167467"/>
                    <a:pt x="0" y="2156575"/>
                    <a:pt x="0" y="2143140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EADFDC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4274726" cy="220556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1028700" y="1822170"/>
            <a:ext cx="3253065" cy="2964355"/>
          </a:xfrm>
          <a:custGeom>
            <a:avLst/>
            <a:gdLst/>
            <a:ahLst/>
            <a:cxnLst/>
            <a:rect r="r" b="b" t="t" l="l"/>
            <a:pathLst>
              <a:path h="2964355" w="3253065">
                <a:moveTo>
                  <a:pt x="0" y="0"/>
                </a:moveTo>
                <a:lnTo>
                  <a:pt x="3253065" y="0"/>
                </a:lnTo>
                <a:lnTo>
                  <a:pt x="3253065" y="2964355"/>
                </a:lnTo>
                <a:lnTo>
                  <a:pt x="0" y="296435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5828043" y="1822170"/>
            <a:ext cx="2222911" cy="2968830"/>
          </a:xfrm>
          <a:custGeom>
            <a:avLst/>
            <a:gdLst/>
            <a:ahLst/>
            <a:cxnLst/>
            <a:rect r="r" b="b" t="t" l="l"/>
            <a:pathLst>
              <a:path h="2968830" w="2222911">
                <a:moveTo>
                  <a:pt x="0" y="0"/>
                </a:moveTo>
                <a:lnTo>
                  <a:pt x="2222912" y="0"/>
                </a:lnTo>
                <a:lnTo>
                  <a:pt x="2222912" y="2968830"/>
                </a:lnTo>
                <a:lnTo>
                  <a:pt x="0" y="296883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9570917" y="1822170"/>
            <a:ext cx="2573852" cy="2900858"/>
          </a:xfrm>
          <a:custGeom>
            <a:avLst/>
            <a:gdLst/>
            <a:ahLst/>
            <a:cxnLst/>
            <a:rect r="r" b="b" t="t" l="l"/>
            <a:pathLst>
              <a:path h="2900858" w="2573852">
                <a:moveTo>
                  <a:pt x="0" y="0"/>
                </a:moveTo>
                <a:lnTo>
                  <a:pt x="2573852" y="0"/>
                </a:lnTo>
                <a:lnTo>
                  <a:pt x="2573852" y="2900858"/>
                </a:lnTo>
                <a:lnTo>
                  <a:pt x="0" y="290085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4603129" y="1706106"/>
            <a:ext cx="2655916" cy="2968844"/>
          </a:xfrm>
          <a:custGeom>
            <a:avLst/>
            <a:gdLst/>
            <a:ahLst/>
            <a:cxnLst/>
            <a:rect r="r" b="b" t="t" l="l"/>
            <a:pathLst>
              <a:path h="2968844" w="2655916">
                <a:moveTo>
                  <a:pt x="0" y="0"/>
                </a:moveTo>
                <a:lnTo>
                  <a:pt x="2655917" y="0"/>
                </a:lnTo>
                <a:lnTo>
                  <a:pt x="2655917" y="2968844"/>
                </a:lnTo>
                <a:lnTo>
                  <a:pt x="0" y="296884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-38599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3296631" y="5832909"/>
            <a:ext cx="3120220" cy="3425391"/>
          </a:xfrm>
          <a:custGeom>
            <a:avLst/>
            <a:gdLst/>
            <a:ahLst/>
            <a:cxnLst/>
            <a:rect r="r" b="b" t="t" l="l"/>
            <a:pathLst>
              <a:path h="3425391" w="3120220">
                <a:moveTo>
                  <a:pt x="0" y="0"/>
                </a:moveTo>
                <a:lnTo>
                  <a:pt x="3120220" y="0"/>
                </a:lnTo>
                <a:lnTo>
                  <a:pt x="3120220" y="3425391"/>
                </a:lnTo>
                <a:lnTo>
                  <a:pt x="0" y="342539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7103899" y="5882859"/>
            <a:ext cx="4080203" cy="3375441"/>
          </a:xfrm>
          <a:custGeom>
            <a:avLst/>
            <a:gdLst/>
            <a:ahLst/>
            <a:cxnLst/>
            <a:rect r="r" b="b" t="t" l="l"/>
            <a:pathLst>
              <a:path h="3375441" w="4080203">
                <a:moveTo>
                  <a:pt x="0" y="0"/>
                </a:moveTo>
                <a:lnTo>
                  <a:pt x="4080202" y="0"/>
                </a:lnTo>
                <a:lnTo>
                  <a:pt x="4080202" y="3375441"/>
                </a:lnTo>
                <a:lnTo>
                  <a:pt x="0" y="3375441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231982" y="6255099"/>
            <a:ext cx="3711821" cy="3003201"/>
          </a:xfrm>
          <a:custGeom>
            <a:avLst/>
            <a:gdLst/>
            <a:ahLst/>
            <a:cxnLst/>
            <a:rect r="r" b="b" t="t" l="l"/>
            <a:pathLst>
              <a:path h="3003201" w="3711821">
                <a:moveTo>
                  <a:pt x="0" y="0"/>
                </a:moveTo>
                <a:lnTo>
                  <a:pt x="3711822" y="0"/>
                </a:lnTo>
                <a:lnTo>
                  <a:pt x="3711822" y="3003201"/>
                </a:lnTo>
                <a:lnTo>
                  <a:pt x="0" y="3003201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2" id="12"/>
          <p:cNvGrpSpPr/>
          <p:nvPr/>
        </p:nvGrpSpPr>
        <p:grpSpPr>
          <a:xfrm rot="0">
            <a:off x="5197234" y="677406"/>
            <a:ext cx="8747366" cy="1028700"/>
            <a:chOff x="0" y="0"/>
            <a:chExt cx="2303833" cy="270933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2303833" cy="270933"/>
            </a:xfrm>
            <a:custGeom>
              <a:avLst/>
              <a:gdLst/>
              <a:ahLst/>
              <a:cxnLst/>
              <a:rect r="r" b="b" t="t" l="l"/>
              <a:pathLst>
                <a:path h="270933" w="2303833">
                  <a:moveTo>
                    <a:pt x="45138" y="0"/>
                  </a:moveTo>
                  <a:lnTo>
                    <a:pt x="2258695" y="0"/>
                  </a:lnTo>
                  <a:cubicBezTo>
                    <a:pt x="2283624" y="0"/>
                    <a:pt x="2303833" y="20209"/>
                    <a:pt x="2303833" y="45138"/>
                  </a:cubicBezTo>
                  <a:lnTo>
                    <a:pt x="2303833" y="225795"/>
                  </a:lnTo>
                  <a:cubicBezTo>
                    <a:pt x="2303833" y="250724"/>
                    <a:pt x="2283624" y="270933"/>
                    <a:pt x="2258695" y="270933"/>
                  </a:cubicBezTo>
                  <a:lnTo>
                    <a:pt x="45138" y="270933"/>
                  </a:lnTo>
                  <a:cubicBezTo>
                    <a:pt x="20209" y="270933"/>
                    <a:pt x="0" y="250724"/>
                    <a:pt x="0" y="225795"/>
                  </a:cubicBezTo>
                  <a:lnTo>
                    <a:pt x="0" y="45138"/>
                  </a:lnTo>
                  <a:cubicBezTo>
                    <a:pt x="0" y="20209"/>
                    <a:pt x="20209" y="0"/>
                    <a:pt x="45138" y="0"/>
                  </a:cubicBezTo>
                  <a:close/>
                </a:path>
              </a:pathLst>
            </a:custGeom>
            <a:solidFill>
              <a:srgbClr val="F6BC2D"/>
            </a:solidFill>
          </p:spPr>
        </p:sp>
        <p:sp>
          <p:nvSpPr>
            <p:cNvPr name="TextBox 14" id="14"/>
            <p:cNvSpPr txBox="true"/>
            <p:nvPr/>
          </p:nvSpPr>
          <p:spPr>
            <a:xfrm>
              <a:off x="0" y="-38100"/>
              <a:ext cx="2303833" cy="30903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15" id="15"/>
          <p:cNvSpPr txBox="true"/>
          <p:nvPr/>
        </p:nvSpPr>
        <p:spPr>
          <a:xfrm rot="0">
            <a:off x="4285093" y="544056"/>
            <a:ext cx="10571648" cy="127811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685"/>
              </a:lnSpc>
            </a:pPr>
            <a:r>
              <a:rPr lang="en-US" b="true" sz="7632">
                <a:solidFill>
                  <a:srgbClr val="2B3244"/>
                </a:solidFill>
                <a:latin typeface="Atma Medium"/>
                <a:ea typeface="Atma Medium"/>
                <a:cs typeface="Atma Medium"/>
                <a:sym typeface="Atma Medium"/>
              </a:rPr>
              <a:t>How are you today?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1115856" y="4815183"/>
            <a:ext cx="3827948" cy="127811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685"/>
              </a:lnSpc>
            </a:pPr>
            <a:r>
              <a:rPr lang="en-US" b="true" sz="7632">
                <a:solidFill>
                  <a:srgbClr val="2B3244"/>
                </a:solidFill>
                <a:latin typeface="Atma Medium"/>
                <a:ea typeface="Atma Medium"/>
                <a:cs typeface="Atma Medium"/>
                <a:sym typeface="Atma Medium"/>
              </a:rPr>
              <a:t>Happy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5025525" y="4771950"/>
            <a:ext cx="3827948" cy="127811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685"/>
              </a:lnSpc>
            </a:pPr>
            <a:r>
              <a:rPr lang="en-US" b="true" sz="7632">
                <a:solidFill>
                  <a:srgbClr val="2B3244"/>
                </a:solidFill>
                <a:latin typeface="Atma Medium"/>
                <a:ea typeface="Atma Medium"/>
                <a:cs typeface="Atma Medium"/>
                <a:sym typeface="Atma Medium"/>
              </a:rPr>
              <a:t>Sleepy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13693275" y="4657650"/>
            <a:ext cx="3827948" cy="127811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685"/>
              </a:lnSpc>
            </a:pPr>
            <a:r>
              <a:rPr lang="en-US" b="true" sz="7632">
                <a:solidFill>
                  <a:srgbClr val="2B3244"/>
                </a:solidFill>
                <a:latin typeface="Atma Medium"/>
                <a:ea typeface="Atma Medium"/>
                <a:cs typeface="Atma Medium"/>
                <a:sym typeface="Atma Medium"/>
              </a:rPr>
              <a:t>Surprised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1197577" y="9008886"/>
            <a:ext cx="3827948" cy="127811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685"/>
              </a:lnSpc>
            </a:pPr>
            <a:r>
              <a:rPr lang="en-US" b="true" sz="7632">
                <a:solidFill>
                  <a:srgbClr val="2B3244"/>
                </a:solidFill>
                <a:latin typeface="Atma Medium"/>
                <a:ea typeface="Atma Medium"/>
                <a:cs typeface="Atma Medium"/>
                <a:sym typeface="Atma Medium"/>
              </a:rPr>
              <a:t>Excited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7247104" y="9008886"/>
            <a:ext cx="3827948" cy="127811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685"/>
              </a:lnSpc>
            </a:pPr>
            <a:r>
              <a:rPr lang="en-US" b="true" sz="7632">
                <a:solidFill>
                  <a:srgbClr val="2B3244"/>
                </a:solidFill>
                <a:latin typeface="Atma Medium"/>
                <a:ea typeface="Atma Medium"/>
                <a:cs typeface="Atma Medium"/>
                <a:sym typeface="Atma Medium"/>
              </a:rPr>
              <a:t>Sad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12989026" y="9008886"/>
            <a:ext cx="3827948" cy="127811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685"/>
              </a:lnSpc>
            </a:pPr>
            <a:r>
              <a:rPr lang="en-US" b="true" sz="7632">
                <a:solidFill>
                  <a:srgbClr val="2B3244"/>
                </a:solidFill>
                <a:latin typeface="Atma Medium"/>
                <a:ea typeface="Atma Medium"/>
                <a:cs typeface="Atma Medium"/>
                <a:sym typeface="Atma Medium"/>
              </a:rPr>
              <a:t>Nervous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8943869" y="4771950"/>
            <a:ext cx="3827948" cy="127811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685"/>
              </a:lnSpc>
            </a:pPr>
            <a:r>
              <a:rPr lang="en-US" b="true" sz="7632">
                <a:solidFill>
                  <a:srgbClr val="2B3244"/>
                </a:solidFill>
                <a:latin typeface="Atma Medium"/>
                <a:ea typeface="Atma Medium"/>
                <a:cs typeface="Atma Medium"/>
                <a:sym typeface="Atma Medium"/>
              </a:rPr>
              <a:t>Angry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-932761" y="5143500"/>
            <a:ext cx="7315200" cy="2973137"/>
          </a:xfrm>
          <a:custGeom>
            <a:avLst/>
            <a:gdLst/>
            <a:ahLst/>
            <a:cxnLst/>
            <a:rect r="r" b="b" t="t" l="l"/>
            <a:pathLst>
              <a:path h="2973137" w="7315200">
                <a:moveTo>
                  <a:pt x="0" y="0"/>
                </a:moveTo>
                <a:lnTo>
                  <a:pt x="7315200" y="0"/>
                </a:lnTo>
                <a:lnTo>
                  <a:pt x="7315200" y="2973137"/>
                </a:lnTo>
                <a:lnTo>
                  <a:pt x="0" y="297313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1778867" y="5143500"/>
            <a:ext cx="7315200" cy="2973137"/>
          </a:xfrm>
          <a:custGeom>
            <a:avLst/>
            <a:gdLst/>
            <a:ahLst/>
            <a:cxnLst/>
            <a:rect r="r" b="b" t="t" l="l"/>
            <a:pathLst>
              <a:path h="2973137" w="7315200">
                <a:moveTo>
                  <a:pt x="0" y="0"/>
                </a:moveTo>
                <a:lnTo>
                  <a:pt x="7315200" y="0"/>
                </a:lnTo>
                <a:lnTo>
                  <a:pt x="7315200" y="2973137"/>
                </a:lnTo>
                <a:lnTo>
                  <a:pt x="0" y="297313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3609097" y="911187"/>
            <a:ext cx="10864158" cy="8229600"/>
          </a:xfrm>
          <a:custGeom>
            <a:avLst/>
            <a:gdLst/>
            <a:ahLst/>
            <a:cxnLst/>
            <a:rect r="r" b="b" t="t" l="l"/>
            <a:pathLst>
              <a:path h="8229600" w="10864158">
                <a:moveTo>
                  <a:pt x="0" y="0"/>
                </a:moveTo>
                <a:lnTo>
                  <a:pt x="10864158" y="0"/>
                </a:lnTo>
                <a:lnTo>
                  <a:pt x="10864158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196158" y="1147131"/>
            <a:ext cx="622845" cy="451845"/>
          </a:xfrm>
          <a:custGeom>
            <a:avLst/>
            <a:gdLst/>
            <a:ahLst/>
            <a:cxnLst/>
            <a:rect r="r" b="b" t="t" l="l"/>
            <a:pathLst>
              <a:path h="451845" w="622845">
                <a:moveTo>
                  <a:pt x="0" y="0"/>
                </a:moveTo>
                <a:lnTo>
                  <a:pt x="622845" y="0"/>
                </a:lnTo>
                <a:lnTo>
                  <a:pt x="622845" y="451846"/>
                </a:lnTo>
                <a:lnTo>
                  <a:pt x="0" y="45184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-1438012">
            <a:off x="16240606" y="9148385"/>
            <a:ext cx="2037388" cy="1563695"/>
          </a:xfrm>
          <a:custGeom>
            <a:avLst/>
            <a:gdLst/>
            <a:ahLst/>
            <a:cxnLst/>
            <a:rect r="r" b="b" t="t" l="l"/>
            <a:pathLst>
              <a:path h="1563695" w="2037388">
                <a:moveTo>
                  <a:pt x="0" y="0"/>
                </a:moveTo>
                <a:lnTo>
                  <a:pt x="2037388" y="0"/>
                </a:lnTo>
                <a:lnTo>
                  <a:pt x="2037388" y="1563696"/>
                </a:lnTo>
                <a:lnTo>
                  <a:pt x="0" y="156369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1902137">
            <a:off x="-409480" y="9433539"/>
            <a:ext cx="1424628" cy="1093402"/>
          </a:xfrm>
          <a:custGeom>
            <a:avLst/>
            <a:gdLst/>
            <a:ahLst/>
            <a:cxnLst/>
            <a:rect r="r" b="b" t="t" l="l"/>
            <a:pathLst>
              <a:path h="1093402" w="1424628">
                <a:moveTo>
                  <a:pt x="0" y="0"/>
                </a:moveTo>
                <a:lnTo>
                  <a:pt x="1424628" y="0"/>
                </a:lnTo>
                <a:lnTo>
                  <a:pt x="1424628" y="1093402"/>
                </a:lnTo>
                <a:lnTo>
                  <a:pt x="0" y="109340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1902137">
            <a:off x="1616647" y="8928891"/>
            <a:ext cx="858394" cy="658818"/>
          </a:xfrm>
          <a:custGeom>
            <a:avLst/>
            <a:gdLst/>
            <a:ahLst/>
            <a:cxnLst/>
            <a:rect r="r" b="b" t="t" l="l"/>
            <a:pathLst>
              <a:path h="658818" w="858394">
                <a:moveTo>
                  <a:pt x="0" y="0"/>
                </a:moveTo>
                <a:lnTo>
                  <a:pt x="858394" y="0"/>
                </a:lnTo>
                <a:lnTo>
                  <a:pt x="858394" y="658818"/>
                </a:lnTo>
                <a:lnTo>
                  <a:pt x="0" y="65881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-1021761">
            <a:off x="15514120" y="8423088"/>
            <a:ext cx="858394" cy="658818"/>
          </a:xfrm>
          <a:custGeom>
            <a:avLst/>
            <a:gdLst/>
            <a:ahLst/>
            <a:cxnLst/>
            <a:rect r="r" b="b" t="t" l="l"/>
            <a:pathLst>
              <a:path h="658818" w="858394">
                <a:moveTo>
                  <a:pt x="0" y="0"/>
                </a:moveTo>
                <a:lnTo>
                  <a:pt x="858395" y="0"/>
                </a:lnTo>
                <a:lnTo>
                  <a:pt x="858395" y="658818"/>
                </a:lnTo>
                <a:lnTo>
                  <a:pt x="0" y="65881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-1021761">
            <a:off x="13053941" y="2058716"/>
            <a:ext cx="858394" cy="658818"/>
          </a:xfrm>
          <a:custGeom>
            <a:avLst/>
            <a:gdLst/>
            <a:ahLst/>
            <a:cxnLst/>
            <a:rect r="r" b="b" t="t" l="l"/>
            <a:pathLst>
              <a:path h="658818" w="858394">
                <a:moveTo>
                  <a:pt x="0" y="0"/>
                </a:moveTo>
                <a:lnTo>
                  <a:pt x="858394" y="0"/>
                </a:lnTo>
                <a:lnTo>
                  <a:pt x="858394" y="658818"/>
                </a:lnTo>
                <a:lnTo>
                  <a:pt x="0" y="65881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2294501">
            <a:off x="3470774" y="3664180"/>
            <a:ext cx="858394" cy="658818"/>
          </a:xfrm>
          <a:custGeom>
            <a:avLst/>
            <a:gdLst/>
            <a:ahLst/>
            <a:cxnLst/>
            <a:rect r="r" b="b" t="t" l="l"/>
            <a:pathLst>
              <a:path h="658818" w="858394">
                <a:moveTo>
                  <a:pt x="0" y="0"/>
                </a:moveTo>
                <a:lnTo>
                  <a:pt x="858394" y="0"/>
                </a:lnTo>
                <a:lnTo>
                  <a:pt x="858394" y="658818"/>
                </a:lnTo>
                <a:lnTo>
                  <a:pt x="0" y="65881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8625814" y="9526214"/>
            <a:ext cx="830724" cy="475778"/>
          </a:xfrm>
          <a:custGeom>
            <a:avLst/>
            <a:gdLst/>
            <a:ahLst/>
            <a:cxnLst/>
            <a:rect r="r" b="b" t="t" l="l"/>
            <a:pathLst>
              <a:path h="475778" w="830724">
                <a:moveTo>
                  <a:pt x="0" y="0"/>
                </a:moveTo>
                <a:lnTo>
                  <a:pt x="830724" y="0"/>
                </a:lnTo>
                <a:lnTo>
                  <a:pt x="830724" y="475779"/>
                </a:lnTo>
                <a:lnTo>
                  <a:pt x="0" y="47577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4" id="14"/>
          <p:cNvSpPr txBox="true"/>
          <p:nvPr/>
        </p:nvSpPr>
        <p:spPr>
          <a:xfrm rot="0">
            <a:off x="4284013" y="6621869"/>
            <a:ext cx="9514325" cy="11243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001"/>
              </a:lnSpc>
            </a:pPr>
            <a:r>
              <a:rPr lang="en-US" sz="9525">
                <a:solidFill>
                  <a:srgbClr val="284F68"/>
                </a:solidFill>
                <a:latin typeface="Sniglet"/>
                <a:ea typeface="Sniglet"/>
                <a:cs typeface="Sniglet"/>
                <a:sym typeface="Sniglet"/>
              </a:rPr>
              <a:t>Let’s learn more!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16263955" y="1168892"/>
            <a:ext cx="995345" cy="23199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766"/>
              </a:lnSpc>
            </a:pPr>
            <a:r>
              <a:rPr lang="en-US" sz="2103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Page 1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28700" y="1028700"/>
            <a:ext cx="16230600" cy="8229600"/>
            <a:chOff x="0" y="0"/>
            <a:chExt cx="4274726" cy="2167467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274726" cy="2167467"/>
            </a:xfrm>
            <a:custGeom>
              <a:avLst/>
              <a:gdLst/>
              <a:ahLst/>
              <a:cxnLst/>
              <a:rect r="r" b="b" t="t" l="l"/>
              <a:pathLst>
                <a:path h="2167467" w="4274726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2143140"/>
                  </a:lnTo>
                  <a:cubicBezTo>
                    <a:pt x="4274726" y="2156575"/>
                    <a:pt x="4263834" y="2167467"/>
                    <a:pt x="4250399" y="2167467"/>
                  </a:cubicBezTo>
                  <a:lnTo>
                    <a:pt x="24327" y="2167467"/>
                  </a:lnTo>
                  <a:cubicBezTo>
                    <a:pt x="10891" y="2167467"/>
                    <a:pt x="0" y="2156575"/>
                    <a:pt x="0" y="2143140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EADFDC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4274726" cy="220556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2840472" y="1441911"/>
            <a:ext cx="4199402" cy="6632933"/>
          </a:xfrm>
          <a:custGeom>
            <a:avLst/>
            <a:gdLst/>
            <a:ahLst/>
            <a:cxnLst/>
            <a:rect r="r" b="b" t="t" l="l"/>
            <a:pathLst>
              <a:path h="6632933" w="4199402">
                <a:moveTo>
                  <a:pt x="0" y="0"/>
                </a:moveTo>
                <a:lnTo>
                  <a:pt x="4199402" y="0"/>
                </a:lnTo>
                <a:lnTo>
                  <a:pt x="4199402" y="6632933"/>
                </a:lnTo>
                <a:lnTo>
                  <a:pt x="0" y="663293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-172" b="-14365"/>
            </a:stretch>
          </a:blipFill>
        </p:spPr>
      </p:sp>
      <p:sp>
        <p:nvSpPr>
          <p:cNvPr name="Freeform 6" id="6"/>
          <p:cNvSpPr/>
          <p:nvPr/>
        </p:nvSpPr>
        <p:spPr>
          <a:xfrm flipH="true" flipV="false" rot="0">
            <a:off x="7879655" y="1441911"/>
            <a:ext cx="8983522" cy="14117636"/>
          </a:xfrm>
          <a:custGeom>
            <a:avLst/>
            <a:gdLst/>
            <a:ahLst/>
            <a:cxnLst/>
            <a:rect r="r" b="b" t="t" l="l"/>
            <a:pathLst>
              <a:path h="14117636" w="8983522">
                <a:moveTo>
                  <a:pt x="8983523" y="0"/>
                </a:moveTo>
                <a:lnTo>
                  <a:pt x="0" y="0"/>
                </a:lnTo>
                <a:lnTo>
                  <a:pt x="0" y="14117636"/>
                </a:lnTo>
                <a:lnTo>
                  <a:pt x="8983523" y="14117636"/>
                </a:lnTo>
                <a:lnTo>
                  <a:pt x="8983523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-14748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3029830" y="7941494"/>
            <a:ext cx="3827948" cy="127790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685"/>
              </a:lnSpc>
            </a:pPr>
            <a:r>
              <a:rPr lang="en-US" b="true" sz="7632">
                <a:solidFill>
                  <a:srgbClr val="2B3244"/>
                </a:solidFill>
                <a:latin typeface="Atma Medium"/>
                <a:ea typeface="Atma Medium"/>
                <a:cs typeface="Atma Medium"/>
                <a:sym typeface="Atma Medium"/>
              </a:rPr>
              <a:t>Ashamed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28700" y="1028700"/>
            <a:ext cx="16230600" cy="8229600"/>
            <a:chOff x="0" y="0"/>
            <a:chExt cx="4274726" cy="2167467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274726" cy="2167467"/>
            </a:xfrm>
            <a:custGeom>
              <a:avLst/>
              <a:gdLst/>
              <a:ahLst/>
              <a:cxnLst/>
              <a:rect r="r" b="b" t="t" l="l"/>
              <a:pathLst>
                <a:path h="2167467" w="4274726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2143140"/>
                  </a:lnTo>
                  <a:cubicBezTo>
                    <a:pt x="4274726" y="2156575"/>
                    <a:pt x="4263834" y="2167467"/>
                    <a:pt x="4250399" y="2167467"/>
                  </a:cubicBezTo>
                  <a:lnTo>
                    <a:pt x="24327" y="2167467"/>
                  </a:lnTo>
                  <a:cubicBezTo>
                    <a:pt x="10891" y="2167467"/>
                    <a:pt x="0" y="2156575"/>
                    <a:pt x="0" y="2143140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EADFDC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4274726" cy="220556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3143903" y="1350606"/>
            <a:ext cx="3599801" cy="6724238"/>
          </a:xfrm>
          <a:custGeom>
            <a:avLst/>
            <a:gdLst/>
            <a:ahLst/>
            <a:cxnLst/>
            <a:rect r="r" b="b" t="t" l="l"/>
            <a:pathLst>
              <a:path h="6724238" w="3599801">
                <a:moveTo>
                  <a:pt x="0" y="0"/>
                </a:moveTo>
                <a:lnTo>
                  <a:pt x="3599801" y="0"/>
                </a:lnTo>
                <a:lnTo>
                  <a:pt x="3599801" y="6724238"/>
                </a:lnTo>
                <a:lnTo>
                  <a:pt x="0" y="672423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-12812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3356178" y="7941494"/>
            <a:ext cx="3175251" cy="127790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685"/>
              </a:lnSpc>
            </a:pPr>
            <a:r>
              <a:rPr lang="en-US" b="true" sz="7632">
                <a:solidFill>
                  <a:srgbClr val="2B3244"/>
                </a:solidFill>
                <a:latin typeface="Atma Medium"/>
                <a:ea typeface="Atma Medium"/>
                <a:cs typeface="Atma Medium"/>
                <a:sym typeface="Atma Medium"/>
              </a:rPr>
              <a:t>Jealous</a:t>
            </a:r>
          </a:p>
        </p:txBody>
      </p:sp>
      <p:sp>
        <p:nvSpPr>
          <p:cNvPr name="Freeform 7" id="7"/>
          <p:cNvSpPr/>
          <p:nvPr/>
        </p:nvSpPr>
        <p:spPr>
          <a:xfrm flipH="true" flipV="false" rot="0">
            <a:off x="8513174" y="1293737"/>
            <a:ext cx="7716484" cy="14413984"/>
          </a:xfrm>
          <a:custGeom>
            <a:avLst/>
            <a:gdLst/>
            <a:ahLst/>
            <a:cxnLst/>
            <a:rect r="r" b="b" t="t" l="l"/>
            <a:pathLst>
              <a:path h="14413984" w="7716484">
                <a:moveTo>
                  <a:pt x="7716484" y="0"/>
                </a:moveTo>
                <a:lnTo>
                  <a:pt x="0" y="0"/>
                </a:lnTo>
                <a:lnTo>
                  <a:pt x="0" y="14413984"/>
                </a:lnTo>
                <a:lnTo>
                  <a:pt x="7716484" y="14413984"/>
                </a:lnTo>
                <a:lnTo>
                  <a:pt x="7716484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-12812"/>
            </a:stretch>
          </a:blipFill>
        </p:spPr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28700" y="1028700"/>
            <a:ext cx="16230600" cy="8229600"/>
            <a:chOff x="0" y="0"/>
            <a:chExt cx="4274726" cy="2167467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274726" cy="2167467"/>
            </a:xfrm>
            <a:custGeom>
              <a:avLst/>
              <a:gdLst/>
              <a:ahLst/>
              <a:cxnLst/>
              <a:rect r="r" b="b" t="t" l="l"/>
              <a:pathLst>
                <a:path h="2167467" w="4274726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2143140"/>
                  </a:lnTo>
                  <a:cubicBezTo>
                    <a:pt x="4274726" y="2156575"/>
                    <a:pt x="4263834" y="2167467"/>
                    <a:pt x="4250399" y="2167467"/>
                  </a:cubicBezTo>
                  <a:lnTo>
                    <a:pt x="24327" y="2167467"/>
                  </a:lnTo>
                  <a:cubicBezTo>
                    <a:pt x="10891" y="2167467"/>
                    <a:pt x="0" y="2156575"/>
                    <a:pt x="0" y="2143140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EADFDC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4274726" cy="220556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3183776" y="1679143"/>
            <a:ext cx="3551514" cy="6395701"/>
          </a:xfrm>
          <a:custGeom>
            <a:avLst/>
            <a:gdLst/>
            <a:ahLst/>
            <a:cxnLst/>
            <a:rect r="r" b="b" t="t" l="l"/>
            <a:pathLst>
              <a:path h="6395701" w="3551514">
                <a:moveTo>
                  <a:pt x="0" y="0"/>
                </a:moveTo>
                <a:lnTo>
                  <a:pt x="3551514" y="0"/>
                </a:lnTo>
                <a:lnTo>
                  <a:pt x="3551514" y="6395701"/>
                </a:lnTo>
                <a:lnTo>
                  <a:pt x="0" y="639570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-654" b="-11381"/>
            </a:stretch>
          </a:blipFill>
        </p:spPr>
      </p:sp>
      <p:sp>
        <p:nvSpPr>
          <p:cNvPr name="Freeform 6" id="6"/>
          <p:cNvSpPr/>
          <p:nvPr/>
        </p:nvSpPr>
        <p:spPr>
          <a:xfrm flipH="true" flipV="false" rot="0">
            <a:off x="8172014" y="1679143"/>
            <a:ext cx="8398804" cy="16736748"/>
          </a:xfrm>
          <a:custGeom>
            <a:avLst/>
            <a:gdLst/>
            <a:ahLst/>
            <a:cxnLst/>
            <a:rect r="r" b="b" t="t" l="l"/>
            <a:pathLst>
              <a:path h="16736748" w="8398804">
                <a:moveTo>
                  <a:pt x="8398805" y="0"/>
                </a:moveTo>
                <a:lnTo>
                  <a:pt x="0" y="0"/>
                </a:lnTo>
                <a:lnTo>
                  <a:pt x="0" y="16736748"/>
                </a:lnTo>
                <a:lnTo>
                  <a:pt x="8398805" y="16736748"/>
                </a:lnTo>
                <a:lnTo>
                  <a:pt x="8398805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2614855" y="7980392"/>
            <a:ext cx="4657897" cy="127790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685"/>
              </a:lnSpc>
            </a:pPr>
            <a:r>
              <a:rPr lang="en-US" b="true" sz="7632">
                <a:solidFill>
                  <a:srgbClr val="2B3244"/>
                </a:solidFill>
                <a:latin typeface="Atma Medium"/>
                <a:ea typeface="Atma Medium"/>
                <a:cs typeface="Atma Medium"/>
                <a:sym typeface="Atma Medium"/>
              </a:rPr>
              <a:t>Aggressive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28700" y="1028700"/>
            <a:ext cx="16230600" cy="8229600"/>
            <a:chOff x="0" y="0"/>
            <a:chExt cx="4274726" cy="2167467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274726" cy="2167467"/>
            </a:xfrm>
            <a:custGeom>
              <a:avLst/>
              <a:gdLst/>
              <a:ahLst/>
              <a:cxnLst/>
              <a:rect r="r" b="b" t="t" l="l"/>
              <a:pathLst>
                <a:path h="2167467" w="4274726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2143140"/>
                  </a:lnTo>
                  <a:cubicBezTo>
                    <a:pt x="4274726" y="2156575"/>
                    <a:pt x="4263834" y="2167467"/>
                    <a:pt x="4250399" y="2167467"/>
                  </a:cubicBezTo>
                  <a:lnTo>
                    <a:pt x="24327" y="2167467"/>
                  </a:lnTo>
                  <a:cubicBezTo>
                    <a:pt x="10891" y="2167467"/>
                    <a:pt x="0" y="2156575"/>
                    <a:pt x="0" y="2143140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EADFDC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4274726" cy="220556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5" id="5"/>
          <p:cNvSpPr txBox="true"/>
          <p:nvPr/>
        </p:nvSpPr>
        <p:spPr>
          <a:xfrm rot="0">
            <a:off x="3810223" y="7941494"/>
            <a:ext cx="2267161" cy="127790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685"/>
              </a:lnSpc>
            </a:pPr>
            <a:r>
              <a:rPr lang="en-US" b="true" sz="7632">
                <a:solidFill>
                  <a:srgbClr val="2B3244"/>
                </a:solidFill>
                <a:latin typeface="Atma Medium"/>
                <a:ea typeface="Atma Medium"/>
                <a:cs typeface="Atma Medium"/>
                <a:sym typeface="Atma Medium"/>
              </a:rPr>
              <a:t>Calm</a:t>
            </a:r>
          </a:p>
        </p:txBody>
      </p:sp>
      <p:sp>
        <p:nvSpPr>
          <p:cNvPr name="Freeform 6" id="6"/>
          <p:cNvSpPr/>
          <p:nvPr/>
        </p:nvSpPr>
        <p:spPr>
          <a:xfrm flipH="false" flipV="false" rot="0">
            <a:off x="2654275" y="1571233"/>
            <a:ext cx="4381662" cy="6503611"/>
          </a:xfrm>
          <a:custGeom>
            <a:avLst/>
            <a:gdLst/>
            <a:ahLst/>
            <a:cxnLst/>
            <a:rect r="r" b="b" t="t" l="l"/>
            <a:pathLst>
              <a:path h="6503611" w="4381662">
                <a:moveTo>
                  <a:pt x="0" y="0"/>
                </a:moveTo>
                <a:lnTo>
                  <a:pt x="4381662" y="0"/>
                </a:lnTo>
                <a:lnTo>
                  <a:pt x="4381662" y="6503611"/>
                </a:lnTo>
                <a:lnTo>
                  <a:pt x="0" y="650361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-4102" b="-20172"/>
            </a:stretch>
          </a:blipFill>
        </p:spPr>
      </p:sp>
      <p:sp>
        <p:nvSpPr>
          <p:cNvPr name="Freeform 7" id="7"/>
          <p:cNvSpPr/>
          <p:nvPr/>
        </p:nvSpPr>
        <p:spPr>
          <a:xfrm flipH="true" flipV="false" rot="0">
            <a:off x="7831144" y="1375446"/>
            <a:ext cx="8673766" cy="12874294"/>
          </a:xfrm>
          <a:custGeom>
            <a:avLst/>
            <a:gdLst/>
            <a:ahLst/>
            <a:cxnLst/>
            <a:rect r="r" b="b" t="t" l="l"/>
            <a:pathLst>
              <a:path h="12874294" w="8673766">
                <a:moveTo>
                  <a:pt x="8673767" y="0"/>
                </a:moveTo>
                <a:lnTo>
                  <a:pt x="0" y="0"/>
                </a:lnTo>
                <a:lnTo>
                  <a:pt x="0" y="12874294"/>
                </a:lnTo>
                <a:lnTo>
                  <a:pt x="8673767" y="12874294"/>
                </a:lnTo>
                <a:lnTo>
                  <a:pt x="8673767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-4102" b="-20172"/>
            </a:stretch>
          </a:blipFill>
        </p:spPr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28700" y="1028700"/>
            <a:ext cx="16230600" cy="8229600"/>
            <a:chOff x="0" y="0"/>
            <a:chExt cx="4274726" cy="2167467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274726" cy="2167467"/>
            </a:xfrm>
            <a:custGeom>
              <a:avLst/>
              <a:gdLst/>
              <a:ahLst/>
              <a:cxnLst/>
              <a:rect r="r" b="b" t="t" l="l"/>
              <a:pathLst>
                <a:path h="2167467" w="4274726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2143140"/>
                  </a:lnTo>
                  <a:cubicBezTo>
                    <a:pt x="4274726" y="2156575"/>
                    <a:pt x="4263834" y="2167467"/>
                    <a:pt x="4250399" y="2167467"/>
                  </a:cubicBezTo>
                  <a:lnTo>
                    <a:pt x="24327" y="2167467"/>
                  </a:lnTo>
                  <a:cubicBezTo>
                    <a:pt x="10891" y="2167467"/>
                    <a:pt x="0" y="2156575"/>
                    <a:pt x="0" y="2143140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EADFDC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4274726" cy="220556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5" id="5"/>
          <p:cNvSpPr txBox="true"/>
          <p:nvPr/>
        </p:nvSpPr>
        <p:spPr>
          <a:xfrm rot="0">
            <a:off x="3662449" y="7941494"/>
            <a:ext cx="2562710" cy="127790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685"/>
              </a:lnSpc>
            </a:pPr>
            <a:r>
              <a:rPr lang="en-US" b="true" sz="7632">
                <a:solidFill>
                  <a:srgbClr val="2B3244"/>
                </a:solidFill>
                <a:latin typeface="Atma Medium"/>
                <a:ea typeface="Atma Medium"/>
                <a:cs typeface="Atma Medium"/>
                <a:sym typeface="Atma Medium"/>
              </a:rPr>
              <a:t>Brave</a:t>
            </a:r>
          </a:p>
        </p:txBody>
      </p:sp>
      <p:sp>
        <p:nvSpPr>
          <p:cNvPr name="Freeform 6" id="6"/>
          <p:cNvSpPr/>
          <p:nvPr/>
        </p:nvSpPr>
        <p:spPr>
          <a:xfrm flipH="false" flipV="false" rot="0">
            <a:off x="2709798" y="1679143"/>
            <a:ext cx="3781254" cy="6395701"/>
          </a:xfrm>
          <a:custGeom>
            <a:avLst/>
            <a:gdLst/>
            <a:ahLst/>
            <a:cxnLst/>
            <a:rect r="r" b="b" t="t" l="l"/>
            <a:pathLst>
              <a:path h="6395701" w="3781254">
                <a:moveTo>
                  <a:pt x="0" y="0"/>
                </a:moveTo>
                <a:lnTo>
                  <a:pt x="3781253" y="0"/>
                </a:lnTo>
                <a:lnTo>
                  <a:pt x="3781253" y="6395701"/>
                </a:lnTo>
                <a:lnTo>
                  <a:pt x="0" y="639570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-14901"/>
            </a:stretch>
          </a:blipFill>
        </p:spPr>
      </p:sp>
      <p:sp>
        <p:nvSpPr>
          <p:cNvPr name="Freeform 7" id="7"/>
          <p:cNvSpPr/>
          <p:nvPr/>
        </p:nvSpPr>
        <p:spPr>
          <a:xfrm flipH="true" flipV="false" rot="0">
            <a:off x="8760000" y="1473035"/>
            <a:ext cx="8801067" cy="14886331"/>
          </a:xfrm>
          <a:custGeom>
            <a:avLst/>
            <a:gdLst/>
            <a:ahLst/>
            <a:cxnLst/>
            <a:rect r="r" b="b" t="t" l="l"/>
            <a:pathLst>
              <a:path h="14886331" w="8801067">
                <a:moveTo>
                  <a:pt x="8801068" y="0"/>
                </a:moveTo>
                <a:lnTo>
                  <a:pt x="0" y="0"/>
                </a:lnTo>
                <a:lnTo>
                  <a:pt x="0" y="14886331"/>
                </a:lnTo>
                <a:lnTo>
                  <a:pt x="8801068" y="14886331"/>
                </a:lnTo>
                <a:lnTo>
                  <a:pt x="8801068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-14901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DAGkBlRm9fU</dc:identifier>
  <dcterms:modified xsi:type="dcterms:W3CDTF">2011-08-01T06:04:30Z</dcterms:modified>
  <cp:revision>1</cp:revision>
  <dc:title>Feelings and Emotion Recognition</dc:title>
</cp:coreProperties>
</file>